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drawings/drawing2.xml" ContentType="application/vnd.openxmlformats-officedocument.drawingml.chartshapes+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 id="2147483831" r:id="rId2"/>
  </p:sldMasterIdLst>
  <p:notesMasterIdLst>
    <p:notesMasterId r:id="rId15"/>
  </p:notesMasterIdLst>
  <p:handoutMasterIdLst>
    <p:handoutMasterId r:id="rId16"/>
  </p:handoutMasterIdLst>
  <p:sldIdLst>
    <p:sldId id="387" r:id="rId3"/>
    <p:sldId id="392" r:id="rId4"/>
    <p:sldId id="393" r:id="rId5"/>
    <p:sldId id="400" r:id="rId6"/>
    <p:sldId id="403" r:id="rId7"/>
    <p:sldId id="412" r:id="rId8"/>
    <p:sldId id="355" r:id="rId9"/>
    <p:sldId id="413" r:id="rId10"/>
    <p:sldId id="414" r:id="rId11"/>
    <p:sldId id="410" r:id="rId12"/>
    <p:sldId id="411" r:id="rId13"/>
    <p:sldId id="397" r:id="rId1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33"/>
    <a:srgbClr val="89C4CD"/>
    <a:srgbClr val="D8EBEE"/>
    <a:srgbClr val="ECA48E"/>
    <a:srgbClr val="F9E1D9"/>
    <a:srgbClr val="585858"/>
    <a:srgbClr val="6D6D6D"/>
    <a:srgbClr val="E7FFFF"/>
    <a:srgbClr val="D7EDE2"/>
    <a:srgbClr val="FBC6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32" autoAdjust="0"/>
    <p:restoredTop sz="73275" autoAdjust="0"/>
  </p:normalViewPr>
  <p:slideViewPr>
    <p:cSldViewPr snapToGrid="0">
      <p:cViewPr varScale="1">
        <p:scale>
          <a:sx n="83" d="100"/>
          <a:sy n="83" d="100"/>
        </p:scale>
        <p:origin x="180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oleObject" Target="file:///\\Svsmmcfs\hch\QIQA\Committee%20Meetings\2024\Q3\Q3_2024_PM%20graphs.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2.xml"/><Relationship Id="rId4" Type="http://schemas.openxmlformats.org/officeDocument/2006/relationships/oleObject" Target="file:///\\Svsmmcfs\hch\QIQA\Committee%20Meetings\2024\Q3\Q3_2024_PM%20graph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sz="1800" b="1" dirty="0">
                <a:solidFill>
                  <a:schemeClr val="tx1"/>
                </a:solidFill>
              </a:rPr>
              <a:t>Cancer Screenings</a:t>
            </a:r>
          </a:p>
        </c:rich>
      </c:tx>
      <c:layout>
        <c:manualLayout>
          <c:xMode val="edge"/>
          <c:yMode val="edge"/>
          <c:x val="0.42470884649034257"/>
          <c:y val="1.8819964514734625E-3"/>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graphs!$C$40</c:f>
              <c:strCache>
                <c:ptCount val="1"/>
                <c:pt idx="0">
                  <c:v>Q1 PEH</c:v>
                </c:pt>
              </c:strCache>
            </c:strRef>
          </c:tx>
          <c:spPr>
            <a:solidFill>
              <a:srgbClr val="F9E1D9"/>
            </a:solidFill>
            <a:ln>
              <a:solidFill>
                <a:srgbClr val="F1DDD5"/>
              </a:solidFill>
            </a:ln>
            <a:effectLst/>
          </c:spPr>
          <c:invertIfNegative val="0"/>
          <c:dLbls>
            <c:dLbl>
              <c:idx val="0"/>
              <c:layout>
                <c:manualLayout>
                  <c:x val="0"/>
                  <c:y val="1.34284533065187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7A4-4296-BADE-4483EA5727DE}"/>
                </c:ext>
              </c:extLst>
            </c:dLbl>
            <c:dLbl>
              <c:idx val="1"/>
              <c:layout>
                <c:manualLayout>
                  <c:x val="1.8214936247722465E-3"/>
                  <c:y val="3.357113326629680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7A4-4296-BADE-4483EA5727DE}"/>
                </c:ext>
              </c:extLst>
            </c:dLbl>
            <c:dLbl>
              <c:idx val="2"/>
              <c:layout>
                <c:manualLayout>
                  <c:x val="-1.3357465608414418E-16"/>
                  <c:y val="1.0071339979889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7A4-4296-BADE-4483EA5727DE}"/>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graphs!$B$41:$B$43</c:f>
              <c:strCache>
                <c:ptCount val="3"/>
                <c:pt idx="0">
                  <c:v>Cervical Cancer</c:v>
                </c:pt>
                <c:pt idx="1">
                  <c:v>Colorectal Cancer</c:v>
                </c:pt>
                <c:pt idx="2">
                  <c:v>Breast Cancer</c:v>
                </c:pt>
              </c:strCache>
            </c:strRef>
          </c:cat>
          <c:val>
            <c:numRef>
              <c:f>graphs!$C$41:$C$43</c:f>
              <c:numCache>
                <c:formatCode>0%</c:formatCode>
                <c:ptCount val="3"/>
                <c:pt idx="0">
                  <c:v>0.32</c:v>
                </c:pt>
                <c:pt idx="1">
                  <c:v>0.38</c:v>
                </c:pt>
                <c:pt idx="2">
                  <c:v>0.55000000000000004</c:v>
                </c:pt>
              </c:numCache>
            </c:numRef>
          </c:val>
          <c:extLst>
            <c:ext xmlns:c16="http://schemas.microsoft.com/office/drawing/2014/chart" uri="{C3380CC4-5D6E-409C-BE32-E72D297353CC}">
              <c16:uniqueId val="{00000003-77A4-4296-BADE-4483EA5727DE}"/>
            </c:ext>
          </c:extLst>
        </c:ser>
        <c:ser>
          <c:idx val="1"/>
          <c:order val="1"/>
          <c:tx>
            <c:strRef>
              <c:f>graphs!$D$40</c:f>
              <c:strCache>
                <c:ptCount val="1"/>
                <c:pt idx="0">
                  <c:v>Q2 PEH</c:v>
                </c:pt>
              </c:strCache>
            </c:strRef>
          </c:tx>
          <c:spPr>
            <a:solidFill>
              <a:srgbClr val="ECA48E"/>
            </a:solidFill>
            <a:ln>
              <a:solidFill>
                <a:srgbClr val="D3AB9B"/>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graphs!$B$41:$B$43</c:f>
              <c:strCache>
                <c:ptCount val="3"/>
                <c:pt idx="0">
                  <c:v>Cervical Cancer</c:v>
                </c:pt>
                <c:pt idx="1">
                  <c:v>Colorectal Cancer</c:v>
                </c:pt>
                <c:pt idx="2">
                  <c:v>Breast Cancer</c:v>
                </c:pt>
              </c:strCache>
            </c:strRef>
          </c:cat>
          <c:val>
            <c:numRef>
              <c:f>graphs!$D$41:$D$43</c:f>
              <c:numCache>
                <c:formatCode>0%</c:formatCode>
                <c:ptCount val="3"/>
                <c:pt idx="0">
                  <c:v>0.34</c:v>
                </c:pt>
                <c:pt idx="1">
                  <c:v>0.41</c:v>
                </c:pt>
                <c:pt idx="2">
                  <c:v>0.54</c:v>
                </c:pt>
              </c:numCache>
            </c:numRef>
          </c:val>
          <c:extLst>
            <c:ext xmlns:c16="http://schemas.microsoft.com/office/drawing/2014/chart" uri="{C3380CC4-5D6E-409C-BE32-E72D297353CC}">
              <c16:uniqueId val="{00000004-77A4-4296-BADE-4483EA5727DE}"/>
            </c:ext>
          </c:extLst>
        </c:ser>
        <c:ser>
          <c:idx val="2"/>
          <c:order val="2"/>
          <c:tx>
            <c:strRef>
              <c:f>graphs!$E$40</c:f>
              <c:strCache>
                <c:ptCount val="1"/>
                <c:pt idx="0">
                  <c:v>Q1 FW</c:v>
                </c:pt>
              </c:strCache>
            </c:strRef>
          </c:tx>
          <c:spPr>
            <a:solidFill>
              <a:srgbClr val="D8EBEE"/>
            </a:solidFill>
            <a:ln>
              <a:solidFill>
                <a:srgbClr val="CFE1C9"/>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graphs!$B$41:$B$43</c:f>
              <c:strCache>
                <c:ptCount val="3"/>
                <c:pt idx="0">
                  <c:v>Cervical Cancer</c:v>
                </c:pt>
                <c:pt idx="1">
                  <c:v>Colorectal Cancer</c:v>
                </c:pt>
                <c:pt idx="2">
                  <c:v>Breast Cancer</c:v>
                </c:pt>
              </c:strCache>
            </c:strRef>
          </c:cat>
          <c:val>
            <c:numRef>
              <c:f>graphs!$E$41:$E$43</c:f>
              <c:numCache>
                <c:formatCode>0%</c:formatCode>
                <c:ptCount val="3"/>
                <c:pt idx="0">
                  <c:v>0.33</c:v>
                </c:pt>
                <c:pt idx="1">
                  <c:v>0.4</c:v>
                </c:pt>
                <c:pt idx="2">
                  <c:v>0.78</c:v>
                </c:pt>
              </c:numCache>
            </c:numRef>
          </c:val>
          <c:extLst>
            <c:ext xmlns:c16="http://schemas.microsoft.com/office/drawing/2014/chart" uri="{C3380CC4-5D6E-409C-BE32-E72D297353CC}">
              <c16:uniqueId val="{00000005-77A4-4296-BADE-4483EA5727DE}"/>
            </c:ext>
          </c:extLst>
        </c:ser>
        <c:ser>
          <c:idx val="3"/>
          <c:order val="3"/>
          <c:tx>
            <c:strRef>
              <c:f>graphs!$F$40</c:f>
              <c:strCache>
                <c:ptCount val="1"/>
                <c:pt idx="0">
                  <c:v>Q2 FW</c:v>
                </c:pt>
              </c:strCache>
            </c:strRef>
          </c:tx>
          <c:spPr>
            <a:solidFill>
              <a:srgbClr val="89C4CD"/>
            </a:solidFill>
            <a:ln>
              <a:solidFill>
                <a:srgbClr val="A3C0BA"/>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graphs!$B$41:$B$43</c:f>
              <c:strCache>
                <c:ptCount val="3"/>
                <c:pt idx="0">
                  <c:v>Cervical Cancer</c:v>
                </c:pt>
                <c:pt idx="1">
                  <c:v>Colorectal Cancer</c:v>
                </c:pt>
                <c:pt idx="2">
                  <c:v>Breast Cancer</c:v>
                </c:pt>
              </c:strCache>
            </c:strRef>
          </c:cat>
          <c:val>
            <c:numRef>
              <c:f>graphs!$F$41:$F$43</c:f>
              <c:numCache>
                <c:formatCode>0%</c:formatCode>
                <c:ptCount val="3"/>
                <c:pt idx="0">
                  <c:v>0.37</c:v>
                </c:pt>
                <c:pt idx="1">
                  <c:v>0.5</c:v>
                </c:pt>
                <c:pt idx="2">
                  <c:v>0.81</c:v>
                </c:pt>
              </c:numCache>
            </c:numRef>
          </c:val>
          <c:extLst>
            <c:ext xmlns:c16="http://schemas.microsoft.com/office/drawing/2014/chart" uri="{C3380CC4-5D6E-409C-BE32-E72D297353CC}">
              <c16:uniqueId val="{00000006-77A4-4296-BADE-4483EA5727DE}"/>
            </c:ext>
          </c:extLst>
        </c:ser>
        <c:dLbls>
          <c:showLegendKey val="0"/>
          <c:showVal val="0"/>
          <c:showCatName val="0"/>
          <c:showSerName val="0"/>
          <c:showPercent val="0"/>
          <c:showBubbleSize val="0"/>
        </c:dLbls>
        <c:gapWidth val="150"/>
        <c:axId val="339167808"/>
        <c:axId val="1466055871"/>
      </c:barChart>
      <c:catAx>
        <c:axId val="339167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466055871"/>
        <c:crosses val="autoZero"/>
        <c:auto val="1"/>
        <c:lblAlgn val="ctr"/>
        <c:lblOffset val="100"/>
        <c:noMultiLvlLbl val="0"/>
      </c:catAx>
      <c:valAx>
        <c:axId val="146605587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39167808"/>
        <c:crosses val="autoZero"/>
        <c:crossBetween val="between"/>
      </c:valAx>
      <c:spPr>
        <a:noFill/>
        <a:ln>
          <a:noFill/>
        </a:ln>
        <a:effectLst/>
      </c:spPr>
    </c:plotArea>
    <c:legend>
      <c:legendPos val="t"/>
      <c:layout>
        <c:manualLayout>
          <c:xMode val="edge"/>
          <c:yMode val="edge"/>
          <c:x val="9.727572514974088E-2"/>
          <c:y val="8.2760868047893996E-2"/>
          <c:w val="0.18579043004239854"/>
          <c:h val="3.1758912401660136E-2"/>
        </c:manualLayout>
      </c:layout>
      <c:overlay val="0"/>
      <c:spPr>
        <a:noFill/>
        <a:ln>
          <a:noFill/>
        </a:ln>
        <a:effectLst/>
      </c:spPr>
      <c:txPr>
        <a:bodyPr rot="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sz="1800" b="1" dirty="0">
                <a:solidFill>
                  <a:schemeClr val="bg1"/>
                </a:solidFill>
              </a:rPr>
              <a:t>Performance Measures</a:t>
            </a:r>
          </a:p>
        </c:rich>
      </c:tx>
      <c:layout>
        <c:manualLayout>
          <c:xMode val="edge"/>
          <c:yMode val="edge"/>
          <c:x val="0.40355340197859885"/>
          <c:y val="3.764001804560733E-3"/>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graphs!$C$65</c:f>
              <c:strCache>
                <c:ptCount val="1"/>
                <c:pt idx="0">
                  <c:v>Q1 PEH</c:v>
                </c:pt>
              </c:strCache>
            </c:strRef>
          </c:tx>
          <c:spPr>
            <a:solidFill>
              <a:srgbClr val="F9E1D9"/>
            </a:solidFill>
            <a:ln>
              <a:solidFill>
                <a:srgbClr val="F1DDD5"/>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graphs!$B$66:$B$68</c:f>
              <c:strCache>
                <c:ptCount val="3"/>
                <c:pt idx="0">
                  <c:v>Depression Screening &amp; Follow-Up</c:v>
                </c:pt>
                <c:pt idx="1">
                  <c:v>Hypertension</c:v>
                </c:pt>
                <c:pt idx="2">
                  <c:v>Diabetes A1c &gt;9% or missing</c:v>
                </c:pt>
              </c:strCache>
            </c:strRef>
          </c:cat>
          <c:val>
            <c:numRef>
              <c:f>graphs!$C$66:$C$68</c:f>
              <c:numCache>
                <c:formatCode>0%</c:formatCode>
                <c:ptCount val="3"/>
                <c:pt idx="0">
                  <c:v>0.19</c:v>
                </c:pt>
                <c:pt idx="1">
                  <c:v>0.62</c:v>
                </c:pt>
                <c:pt idx="2">
                  <c:v>0.48</c:v>
                </c:pt>
              </c:numCache>
            </c:numRef>
          </c:val>
          <c:extLst>
            <c:ext xmlns:c16="http://schemas.microsoft.com/office/drawing/2014/chart" uri="{C3380CC4-5D6E-409C-BE32-E72D297353CC}">
              <c16:uniqueId val="{00000000-020C-467D-9C1C-0A87041F9FDF}"/>
            </c:ext>
          </c:extLst>
        </c:ser>
        <c:ser>
          <c:idx val="1"/>
          <c:order val="1"/>
          <c:tx>
            <c:strRef>
              <c:f>graphs!$D$65</c:f>
              <c:strCache>
                <c:ptCount val="1"/>
                <c:pt idx="0">
                  <c:v>Q2 PEH</c:v>
                </c:pt>
              </c:strCache>
            </c:strRef>
          </c:tx>
          <c:spPr>
            <a:solidFill>
              <a:srgbClr val="ECA48E"/>
            </a:solidFill>
            <a:ln>
              <a:solidFill>
                <a:srgbClr val="D3AB9B"/>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graphs!$B$66:$B$68</c:f>
              <c:strCache>
                <c:ptCount val="3"/>
                <c:pt idx="0">
                  <c:v>Depression Screening &amp; Follow-Up</c:v>
                </c:pt>
                <c:pt idx="1">
                  <c:v>Hypertension</c:v>
                </c:pt>
                <c:pt idx="2">
                  <c:v>Diabetes A1c &gt;9% or missing</c:v>
                </c:pt>
              </c:strCache>
            </c:strRef>
          </c:cat>
          <c:val>
            <c:numRef>
              <c:f>graphs!$D$66:$D$68</c:f>
              <c:numCache>
                <c:formatCode>0%</c:formatCode>
                <c:ptCount val="3"/>
                <c:pt idx="0">
                  <c:v>0.27</c:v>
                </c:pt>
                <c:pt idx="1">
                  <c:v>0.61</c:v>
                </c:pt>
                <c:pt idx="2">
                  <c:v>0.39</c:v>
                </c:pt>
              </c:numCache>
            </c:numRef>
          </c:val>
          <c:extLst>
            <c:ext xmlns:c16="http://schemas.microsoft.com/office/drawing/2014/chart" uri="{C3380CC4-5D6E-409C-BE32-E72D297353CC}">
              <c16:uniqueId val="{00000001-020C-467D-9C1C-0A87041F9FDF}"/>
            </c:ext>
          </c:extLst>
        </c:ser>
        <c:ser>
          <c:idx val="2"/>
          <c:order val="2"/>
          <c:tx>
            <c:strRef>
              <c:f>graphs!$E$65</c:f>
              <c:strCache>
                <c:ptCount val="1"/>
                <c:pt idx="0">
                  <c:v>Q1 FW</c:v>
                </c:pt>
              </c:strCache>
            </c:strRef>
          </c:tx>
          <c:spPr>
            <a:solidFill>
              <a:srgbClr val="D8EBEE"/>
            </a:solidFill>
            <a:ln>
              <a:solidFill>
                <a:srgbClr val="CFE1C9"/>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graphs!$B$66:$B$68</c:f>
              <c:strCache>
                <c:ptCount val="3"/>
                <c:pt idx="0">
                  <c:v>Depression Screening &amp; Follow-Up</c:v>
                </c:pt>
                <c:pt idx="1">
                  <c:v>Hypertension</c:v>
                </c:pt>
                <c:pt idx="2">
                  <c:v>Diabetes A1c &gt;9% or missing</c:v>
                </c:pt>
              </c:strCache>
            </c:strRef>
          </c:cat>
          <c:val>
            <c:numRef>
              <c:f>graphs!$E$66:$E$68</c:f>
              <c:numCache>
                <c:formatCode>0%</c:formatCode>
                <c:ptCount val="3"/>
                <c:pt idx="0">
                  <c:v>0.19</c:v>
                </c:pt>
                <c:pt idx="1">
                  <c:v>0.52</c:v>
                </c:pt>
                <c:pt idx="2">
                  <c:v>0.35</c:v>
                </c:pt>
              </c:numCache>
            </c:numRef>
          </c:val>
          <c:extLst>
            <c:ext xmlns:c16="http://schemas.microsoft.com/office/drawing/2014/chart" uri="{C3380CC4-5D6E-409C-BE32-E72D297353CC}">
              <c16:uniqueId val="{00000002-020C-467D-9C1C-0A87041F9FDF}"/>
            </c:ext>
          </c:extLst>
        </c:ser>
        <c:ser>
          <c:idx val="3"/>
          <c:order val="3"/>
          <c:tx>
            <c:strRef>
              <c:f>graphs!$F$65</c:f>
              <c:strCache>
                <c:ptCount val="1"/>
                <c:pt idx="0">
                  <c:v>Q2 FW</c:v>
                </c:pt>
              </c:strCache>
            </c:strRef>
          </c:tx>
          <c:spPr>
            <a:solidFill>
              <a:srgbClr val="89C4CD"/>
            </a:solidFill>
            <a:ln>
              <a:solidFill>
                <a:srgbClr val="A3C0BA"/>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graphs!$B$66:$B$68</c:f>
              <c:strCache>
                <c:ptCount val="3"/>
                <c:pt idx="0">
                  <c:v>Depression Screening &amp; Follow-Up</c:v>
                </c:pt>
                <c:pt idx="1">
                  <c:v>Hypertension</c:v>
                </c:pt>
                <c:pt idx="2">
                  <c:v>Diabetes A1c &gt;9% or missing</c:v>
                </c:pt>
              </c:strCache>
            </c:strRef>
          </c:cat>
          <c:val>
            <c:numRef>
              <c:f>graphs!$F$66:$F$68</c:f>
              <c:numCache>
                <c:formatCode>0%</c:formatCode>
                <c:ptCount val="3"/>
                <c:pt idx="0">
                  <c:v>0.28000000000000003</c:v>
                </c:pt>
                <c:pt idx="1">
                  <c:v>0.63</c:v>
                </c:pt>
                <c:pt idx="2">
                  <c:v>0.33</c:v>
                </c:pt>
              </c:numCache>
            </c:numRef>
          </c:val>
          <c:extLst>
            <c:ext xmlns:c16="http://schemas.microsoft.com/office/drawing/2014/chart" uri="{C3380CC4-5D6E-409C-BE32-E72D297353CC}">
              <c16:uniqueId val="{00000003-020C-467D-9C1C-0A87041F9FDF}"/>
            </c:ext>
          </c:extLst>
        </c:ser>
        <c:dLbls>
          <c:showLegendKey val="0"/>
          <c:showVal val="0"/>
          <c:showCatName val="0"/>
          <c:showSerName val="0"/>
          <c:showPercent val="0"/>
          <c:showBubbleSize val="0"/>
        </c:dLbls>
        <c:gapWidth val="150"/>
        <c:axId val="646820991"/>
        <c:axId val="338061712"/>
      </c:barChart>
      <c:catAx>
        <c:axId val="6468209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38061712"/>
        <c:crosses val="autoZero"/>
        <c:auto val="1"/>
        <c:lblAlgn val="ctr"/>
        <c:lblOffset val="100"/>
        <c:noMultiLvlLbl val="0"/>
      </c:catAx>
      <c:valAx>
        <c:axId val="3380617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6820991"/>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2EE248-0104-4C1B-9A86-6DA93EC8BC4E}" type="doc">
      <dgm:prSet loTypeId="urn:microsoft.com/office/officeart/2008/layout/LinedList" loCatId="list" qsTypeId="urn:microsoft.com/office/officeart/2005/8/quickstyle/simple5" qsCatId="simple" csTypeId="urn:microsoft.com/office/officeart/2005/8/colors/accent2_2" csCatId="accent2" phldr="1"/>
      <dgm:spPr/>
      <dgm:t>
        <a:bodyPr/>
        <a:lstStyle/>
        <a:p>
          <a:endParaRPr lang="en-US"/>
        </a:p>
      </dgm:t>
    </dgm:pt>
    <dgm:pt modelId="{6F509792-941D-43B6-9EC8-F4C4F14F7D5D}">
      <dgm:prSet/>
      <dgm:spPr/>
      <dgm:t>
        <a:bodyPr/>
        <a:lstStyle/>
        <a:p>
          <a:r>
            <a:rPr lang="en-US" dirty="0"/>
            <a:t>Program Updates</a:t>
          </a:r>
        </a:p>
      </dgm:t>
    </dgm:pt>
    <dgm:pt modelId="{97D8DF5A-2AFD-446C-B0AD-2594BF78E185}" type="parTrans" cxnId="{B4C91ADF-AD76-413D-B229-F9CA3D724549}">
      <dgm:prSet/>
      <dgm:spPr/>
      <dgm:t>
        <a:bodyPr/>
        <a:lstStyle/>
        <a:p>
          <a:endParaRPr lang="en-US"/>
        </a:p>
      </dgm:t>
    </dgm:pt>
    <dgm:pt modelId="{2FB3AEC8-648D-4F1C-94D8-6AD3CAB030EA}" type="sibTrans" cxnId="{B4C91ADF-AD76-413D-B229-F9CA3D724549}">
      <dgm:prSet/>
      <dgm:spPr/>
      <dgm:t>
        <a:bodyPr/>
        <a:lstStyle/>
        <a:p>
          <a:endParaRPr lang="en-US"/>
        </a:p>
      </dgm:t>
    </dgm:pt>
    <dgm:pt modelId="{6D7AA314-0AF4-49E5-A7CE-C8CB65776446}">
      <dgm:prSet/>
      <dgm:spPr/>
      <dgm:t>
        <a:bodyPr/>
        <a:lstStyle/>
        <a:p>
          <a:r>
            <a:rPr lang="en-US" dirty="0"/>
            <a:t>Q2 2024- Performance Measures</a:t>
          </a:r>
        </a:p>
      </dgm:t>
    </dgm:pt>
    <dgm:pt modelId="{3C7B8AC8-9C13-4D8A-9B54-0F33A142E1E7}" type="parTrans" cxnId="{C5F09DC7-F888-4AE3-A10C-9E0A06B4A3AB}">
      <dgm:prSet/>
      <dgm:spPr/>
      <dgm:t>
        <a:bodyPr/>
        <a:lstStyle/>
        <a:p>
          <a:endParaRPr lang="en-US"/>
        </a:p>
      </dgm:t>
    </dgm:pt>
    <dgm:pt modelId="{2D731B2E-5198-42DA-B174-0C5B6E6BA47C}" type="sibTrans" cxnId="{C5F09DC7-F888-4AE3-A10C-9E0A06B4A3AB}">
      <dgm:prSet/>
      <dgm:spPr/>
      <dgm:t>
        <a:bodyPr/>
        <a:lstStyle/>
        <a:p>
          <a:endParaRPr lang="en-US"/>
        </a:p>
      </dgm:t>
    </dgm:pt>
    <dgm:pt modelId="{FB818F47-CF08-442C-A828-3134FFC6F386}">
      <dgm:prSet/>
      <dgm:spPr/>
      <dgm:t>
        <a:bodyPr/>
        <a:lstStyle/>
        <a:p>
          <a:r>
            <a:rPr lang="en-US" dirty="0"/>
            <a:t>Looking Ahead: 2024</a:t>
          </a:r>
        </a:p>
      </dgm:t>
    </dgm:pt>
    <dgm:pt modelId="{ADD81CE3-1DA1-465C-A9A1-45BEB4CCE8F8}" type="parTrans" cxnId="{D5A97829-E99D-43DC-B301-A4878807AC52}">
      <dgm:prSet/>
      <dgm:spPr/>
      <dgm:t>
        <a:bodyPr/>
        <a:lstStyle/>
        <a:p>
          <a:endParaRPr lang="en-US"/>
        </a:p>
      </dgm:t>
    </dgm:pt>
    <dgm:pt modelId="{26071CF5-0EAF-4F7F-9B7A-71B01E59F1CA}" type="sibTrans" cxnId="{D5A97829-E99D-43DC-B301-A4878807AC52}">
      <dgm:prSet/>
      <dgm:spPr/>
      <dgm:t>
        <a:bodyPr/>
        <a:lstStyle/>
        <a:p>
          <a:endParaRPr lang="en-US"/>
        </a:p>
      </dgm:t>
    </dgm:pt>
    <dgm:pt modelId="{453F837D-ABF7-448B-A08B-4DB5DBFE3FC6}">
      <dgm:prSet/>
      <dgm:spPr/>
      <dgm:t>
        <a:bodyPr/>
        <a:lstStyle/>
        <a:p>
          <a:r>
            <a:rPr lang="en-US" dirty="0"/>
            <a:t>QI/QA Plan Amendment</a:t>
          </a:r>
        </a:p>
      </dgm:t>
    </dgm:pt>
    <dgm:pt modelId="{3F548586-9806-43B9-AB8D-3DFE9504B2C8}" type="parTrans" cxnId="{1B91ABCB-C467-497F-9FDF-CBFF7DF35005}">
      <dgm:prSet/>
      <dgm:spPr/>
      <dgm:t>
        <a:bodyPr/>
        <a:lstStyle/>
        <a:p>
          <a:endParaRPr lang="en-US"/>
        </a:p>
      </dgm:t>
    </dgm:pt>
    <dgm:pt modelId="{49C4C34F-2EA7-4686-9E0B-14028BDEA9CE}" type="sibTrans" cxnId="{1B91ABCB-C467-497F-9FDF-CBFF7DF35005}">
      <dgm:prSet/>
      <dgm:spPr/>
      <dgm:t>
        <a:bodyPr/>
        <a:lstStyle/>
        <a:p>
          <a:endParaRPr lang="en-US"/>
        </a:p>
      </dgm:t>
    </dgm:pt>
    <dgm:pt modelId="{47D72BF1-727F-490F-B179-40AC4E5FF166}">
      <dgm:prSet/>
      <dgm:spPr/>
      <dgm:t>
        <a:bodyPr/>
        <a:lstStyle/>
        <a:p>
          <a:r>
            <a:rPr lang="en-US"/>
            <a:t>2023 UDS Rankings</a:t>
          </a:r>
          <a:endParaRPr lang="en-US" dirty="0"/>
        </a:p>
      </dgm:t>
    </dgm:pt>
    <dgm:pt modelId="{95D095FD-146D-43E0-A2EE-830FE00B357F}" type="parTrans" cxnId="{3A96E378-244C-4C64-9BEF-302B22D0E32C}">
      <dgm:prSet/>
      <dgm:spPr/>
      <dgm:t>
        <a:bodyPr/>
        <a:lstStyle/>
        <a:p>
          <a:endParaRPr lang="en-US"/>
        </a:p>
      </dgm:t>
    </dgm:pt>
    <dgm:pt modelId="{126724CB-CD80-4B1C-87B0-297FE7FFBF6C}" type="sibTrans" cxnId="{3A96E378-244C-4C64-9BEF-302B22D0E32C}">
      <dgm:prSet/>
      <dgm:spPr/>
      <dgm:t>
        <a:bodyPr/>
        <a:lstStyle/>
        <a:p>
          <a:endParaRPr lang="en-US"/>
        </a:p>
      </dgm:t>
    </dgm:pt>
    <dgm:pt modelId="{9134D05C-5E0D-4249-8A94-98F9195CFC82}" type="pres">
      <dgm:prSet presAssocID="{D62EE248-0104-4C1B-9A86-6DA93EC8BC4E}" presName="vert0" presStyleCnt="0">
        <dgm:presLayoutVars>
          <dgm:dir/>
          <dgm:animOne val="branch"/>
          <dgm:animLvl val="lvl"/>
        </dgm:presLayoutVars>
      </dgm:prSet>
      <dgm:spPr/>
    </dgm:pt>
    <dgm:pt modelId="{990045B6-FF3C-47F7-911C-1526DD59AD50}" type="pres">
      <dgm:prSet presAssocID="{453F837D-ABF7-448B-A08B-4DB5DBFE3FC6}" presName="thickLine" presStyleLbl="alignNode1" presStyleIdx="0" presStyleCnt="5"/>
      <dgm:spPr/>
    </dgm:pt>
    <dgm:pt modelId="{E620C23D-A106-46EE-BC6A-EE8B75236EF6}" type="pres">
      <dgm:prSet presAssocID="{453F837D-ABF7-448B-A08B-4DB5DBFE3FC6}" presName="horz1" presStyleCnt="0"/>
      <dgm:spPr/>
    </dgm:pt>
    <dgm:pt modelId="{51247860-A552-4AEF-A457-3718CCD161D2}" type="pres">
      <dgm:prSet presAssocID="{453F837D-ABF7-448B-A08B-4DB5DBFE3FC6}" presName="tx1" presStyleLbl="revTx" presStyleIdx="0" presStyleCnt="5"/>
      <dgm:spPr/>
    </dgm:pt>
    <dgm:pt modelId="{A85210D4-B875-42D5-9705-2F876CEB9F0D}" type="pres">
      <dgm:prSet presAssocID="{453F837D-ABF7-448B-A08B-4DB5DBFE3FC6}" presName="vert1" presStyleCnt="0"/>
      <dgm:spPr/>
    </dgm:pt>
    <dgm:pt modelId="{ECD76111-19BF-4B34-9C7E-32490DB8B581}" type="pres">
      <dgm:prSet presAssocID="{6F509792-941D-43B6-9EC8-F4C4F14F7D5D}" presName="thickLine" presStyleLbl="alignNode1" presStyleIdx="1" presStyleCnt="5"/>
      <dgm:spPr/>
    </dgm:pt>
    <dgm:pt modelId="{7B22A3A6-C372-4895-A9E9-8F9FCDDCAAB5}" type="pres">
      <dgm:prSet presAssocID="{6F509792-941D-43B6-9EC8-F4C4F14F7D5D}" presName="horz1" presStyleCnt="0"/>
      <dgm:spPr/>
    </dgm:pt>
    <dgm:pt modelId="{E7450C8E-998D-4454-AE28-38D46759AFB4}" type="pres">
      <dgm:prSet presAssocID="{6F509792-941D-43B6-9EC8-F4C4F14F7D5D}" presName="tx1" presStyleLbl="revTx" presStyleIdx="1" presStyleCnt="5"/>
      <dgm:spPr/>
    </dgm:pt>
    <dgm:pt modelId="{8E4EA6C4-6ADF-4599-88D5-CD3733D40339}" type="pres">
      <dgm:prSet presAssocID="{6F509792-941D-43B6-9EC8-F4C4F14F7D5D}" presName="vert1" presStyleCnt="0"/>
      <dgm:spPr/>
    </dgm:pt>
    <dgm:pt modelId="{11AAAC2E-6858-49F7-B687-6BB7302F5D58}" type="pres">
      <dgm:prSet presAssocID="{6D7AA314-0AF4-49E5-A7CE-C8CB65776446}" presName="thickLine" presStyleLbl="alignNode1" presStyleIdx="2" presStyleCnt="5"/>
      <dgm:spPr/>
    </dgm:pt>
    <dgm:pt modelId="{EB50E951-DC56-492B-84A0-88E7202CADB7}" type="pres">
      <dgm:prSet presAssocID="{6D7AA314-0AF4-49E5-A7CE-C8CB65776446}" presName="horz1" presStyleCnt="0"/>
      <dgm:spPr/>
    </dgm:pt>
    <dgm:pt modelId="{468BB966-63E7-4190-B6D1-67D15C3BE86B}" type="pres">
      <dgm:prSet presAssocID="{6D7AA314-0AF4-49E5-A7CE-C8CB65776446}" presName="tx1" presStyleLbl="revTx" presStyleIdx="2" presStyleCnt="5"/>
      <dgm:spPr/>
    </dgm:pt>
    <dgm:pt modelId="{A585EBA7-A196-4F1C-8633-81D28498E209}" type="pres">
      <dgm:prSet presAssocID="{6D7AA314-0AF4-49E5-A7CE-C8CB65776446}" presName="vert1" presStyleCnt="0"/>
      <dgm:spPr/>
    </dgm:pt>
    <dgm:pt modelId="{ED6EFA38-F156-4DCA-8397-36C8BFADD7E0}" type="pres">
      <dgm:prSet presAssocID="{47D72BF1-727F-490F-B179-40AC4E5FF166}" presName="thickLine" presStyleLbl="alignNode1" presStyleIdx="3" presStyleCnt="5"/>
      <dgm:spPr/>
    </dgm:pt>
    <dgm:pt modelId="{928493D5-BCEE-40D6-9C4C-F319AA0E5CAE}" type="pres">
      <dgm:prSet presAssocID="{47D72BF1-727F-490F-B179-40AC4E5FF166}" presName="horz1" presStyleCnt="0"/>
      <dgm:spPr/>
    </dgm:pt>
    <dgm:pt modelId="{47754A74-CA3D-43EF-A676-ACC62070EA08}" type="pres">
      <dgm:prSet presAssocID="{47D72BF1-727F-490F-B179-40AC4E5FF166}" presName="tx1" presStyleLbl="revTx" presStyleIdx="3" presStyleCnt="5"/>
      <dgm:spPr/>
    </dgm:pt>
    <dgm:pt modelId="{67CF4D93-7F3A-47C7-91F9-D3D889F97C82}" type="pres">
      <dgm:prSet presAssocID="{47D72BF1-727F-490F-B179-40AC4E5FF166}" presName="vert1" presStyleCnt="0"/>
      <dgm:spPr/>
    </dgm:pt>
    <dgm:pt modelId="{4F72E52A-B883-4D0A-90F9-61F8CEF3B7B5}" type="pres">
      <dgm:prSet presAssocID="{FB818F47-CF08-442C-A828-3134FFC6F386}" presName="thickLine" presStyleLbl="alignNode1" presStyleIdx="4" presStyleCnt="5"/>
      <dgm:spPr/>
    </dgm:pt>
    <dgm:pt modelId="{774542D0-AC0A-46CB-B18E-A641DFD48F6C}" type="pres">
      <dgm:prSet presAssocID="{FB818F47-CF08-442C-A828-3134FFC6F386}" presName="horz1" presStyleCnt="0"/>
      <dgm:spPr/>
    </dgm:pt>
    <dgm:pt modelId="{6052808A-2F65-4AFE-ACDC-F7AB57C88D64}" type="pres">
      <dgm:prSet presAssocID="{FB818F47-CF08-442C-A828-3134FFC6F386}" presName="tx1" presStyleLbl="revTx" presStyleIdx="4" presStyleCnt="5"/>
      <dgm:spPr/>
    </dgm:pt>
    <dgm:pt modelId="{CB440F1C-FDD8-4E19-AD44-B26B8D641EF5}" type="pres">
      <dgm:prSet presAssocID="{FB818F47-CF08-442C-A828-3134FFC6F386}" presName="vert1" presStyleCnt="0"/>
      <dgm:spPr/>
    </dgm:pt>
  </dgm:ptLst>
  <dgm:cxnLst>
    <dgm:cxn modelId="{D5A97829-E99D-43DC-B301-A4878807AC52}" srcId="{D62EE248-0104-4C1B-9A86-6DA93EC8BC4E}" destId="{FB818F47-CF08-442C-A828-3134FFC6F386}" srcOrd="4" destOrd="0" parTransId="{ADD81CE3-1DA1-465C-A9A1-45BEB4CCE8F8}" sibTransId="{26071CF5-0EAF-4F7F-9B7A-71B01E59F1CA}"/>
    <dgm:cxn modelId="{73920D75-F30F-455A-9434-23BCEF40572B}" type="presOf" srcId="{453F837D-ABF7-448B-A08B-4DB5DBFE3FC6}" destId="{51247860-A552-4AEF-A457-3718CCD161D2}" srcOrd="0" destOrd="0" presId="urn:microsoft.com/office/officeart/2008/layout/LinedList"/>
    <dgm:cxn modelId="{3A96E378-244C-4C64-9BEF-302B22D0E32C}" srcId="{D62EE248-0104-4C1B-9A86-6DA93EC8BC4E}" destId="{47D72BF1-727F-490F-B179-40AC4E5FF166}" srcOrd="3" destOrd="0" parTransId="{95D095FD-146D-43E0-A2EE-830FE00B357F}" sibTransId="{126724CB-CD80-4B1C-87B0-297FE7FFBF6C}"/>
    <dgm:cxn modelId="{BB0CDC95-3F46-4D31-8773-5AED25BB5F16}" type="presOf" srcId="{D62EE248-0104-4C1B-9A86-6DA93EC8BC4E}" destId="{9134D05C-5E0D-4249-8A94-98F9195CFC82}" srcOrd="0" destOrd="0" presId="urn:microsoft.com/office/officeart/2008/layout/LinedList"/>
    <dgm:cxn modelId="{177F92A1-6284-407B-A3BD-15ACD58EBA49}" type="presOf" srcId="{6D7AA314-0AF4-49E5-A7CE-C8CB65776446}" destId="{468BB966-63E7-4190-B6D1-67D15C3BE86B}" srcOrd="0" destOrd="0" presId="urn:microsoft.com/office/officeart/2008/layout/LinedList"/>
    <dgm:cxn modelId="{C5F09DC7-F888-4AE3-A10C-9E0A06B4A3AB}" srcId="{D62EE248-0104-4C1B-9A86-6DA93EC8BC4E}" destId="{6D7AA314-0AF4-49E5-A7CE-C8CB65776446}" srcOrd="2" destOrd="0" parTransId="{3C7B8AC8-9C13-4D8A-9B54-0F33A142E1E7}" sibTransId="{2D731B2E-5198-42DA-B174-0C5B6E6BA47C}"/>
    <dgm:cxn modelId="{1B91ABCB-C467-497F-9FDF-CBFF7DF35005}" srcId="{D62EE248-0104-4C1B-9A86-6DA93EC8BC4E}" destId="{453F837D-ABF7-448B-A08B-4DB5DBFE3FC6}" srcOrd="0" destOrd="0" parTransId="{3F548586-9806-43B9-AB8D-3DFE9504B2C8}" sibTransId="{49C4C34F-2EA7-4686-9E0B-14028BDEA9CE}"/>
    <dgm:cxn modelId="{CF5D47D9-21DA-422C-8112-811889189F5A}" type="presOf" srcId="{FB818F47-CF08-442C-A828-3134FFC6F386}" destId="{6052808A-2F65-4AFE-ACDC-F7AB57C88D64}" srcOrd="0" destOrd="0" presId="urn:microsoft.com/office/officeart/2008/layout/LinedList"/>
    <dgm:cxn modelId="{B4C91ADF-AD76-413D-B229-F9CA3D724549}" srcId="{D62EE248-0104-4C1B-9A86-6DA93EC8BC4E}" destId="{6F509792-941D-43B6-9EC8-F4C4F14F7D5D}" srcOrd="1" destOrd="0" parTransId="{97D8DF5A-2AFD-446C-B0AD-2594BF78E185}" sibTransId="{2FB3AEC8-648D-4F1C-94D8-6AD3CAB030EA}"/>
    <dgm:cxn modelId="{0BE491DF-EC73-4EC8-A937-DF6C85E4BBE0}" type="presOf" srcId="{47D72BF1-727F-490F-B179-40AC4E5FF166}" destId="{47754A74-CA3D-43EF-A676-ACC62070EA08}" srcOrd="0" destOrd="0" presId="urn:microsoft.com/office/officeart/2008/layout/LinedList"/>
    <dgm:cxn modelId="{DD739BE3-FEAD-4F0B-999B-BBB3D033CC77}" type="presOf" srcId="{6F509792-941D-43B6-9EC8-F4C4F14F7D5D}" destId="{E7450C8E-998D-4454-AE28-38D46759AFB4}" srcOrd="0" destOrd="0" presId="urn:microsoft.com/office/officeart/2008/layout/LinedList"/>
    <dgm:cxn modelId="{E0337AD8-F87B-4FB2-9A2C-0F960B3CD72C}" type="presParOf" srcId="{9134D05C-5E0D-4249-8A94-98F9195CFC82}" destId="{990045B6-FF3C-47F7-911C-1526DD59AD50}" srcOrd="0" destOrd="0" presId="urn:microsoft.com/office/officeart/2008/layout/LinedList"/>
    <dgm:cxn modelId="{9639226E-5F53-45C2-BE4C-62E18D682211}" type="presParOf" srcId="{9134D05C-5E0D-4249-8A94-98F9195CFC82}" destId="{E620C23D-A106-46EE-BC6A-EE8B75236EF6}" srcOrd="1" destOrd="0" presId="urn:microsoft.com/office/officeart/2008/layout/LinedList"/>
    <dgm:cxn modelId="{5B897374-35D5-4842-B186-5DDC6D255454}" type="presParOf" srcId="{E620C23D-A106-46EE-BC6A-EE8B75236EF6}" destId="{51247860-A552-4AEF-A457-3718CCD161D2}" srcOrd="0" destOrd="0" presId="urn:microsoft.com/office/officeart/2008/layout/LinedList"/>
    <dgm:cxn modelId="{F067B827-F313-4426-B717-B05421A7CF8D}" type="presParOf" srcId="{E620C23D-A106-46EE-BC6A-EE8B75236EF6}" destId="{A85210D4-B875-42D5-9705-2F876CEB9F0D}" srcOrd="1" destOrd="0" presId="urn:microsoft.com/office/officeart/2008/layout/LinedList"/>
    <dgm:cxn modelId="{7EC40654-6F12-4149-9A6E-3692F3A54322}" type="presParOf" srcId="{9134D05C-5E0D-4249-8A94-98F9195CFC82}" destId="{ECD76111-19BF-4B34-9C7E-32490DB8B581}" srcOrd="2" destOrd="0" presId="urn:microsoft.com/office/officeart/2008/layout/LinedList"/>
    <dgm:cxn modelId="{4552F65D-A6BD-41FA-9635-FD88AEF31642}" type="presParOf" srcId="{9134D05C-5E0D-4249-8A94-98F9195CFC82}" destId="{7B22A3A6-C372-4895-A9E9-8F9FCDDCAAB5}" srcOrd="3" destOrd="0" presId="urn:microsoft.com/office/officeart/2008/layout/LinedList"/>
    <dgm:cxn modelId="{C472DCDE-5A46-4435-96CB-CB97C9D4EE63}" type="presParOf" srcId="{7B22A3A6-C372-4895-A9E9-8F9FCDDCAAB5}" destId="{E7450C8E-998D-4454-AE28-38D46759AFB4}" srcOrd="0" destOrd="0" presId="urn:microsoft.com/office/officeart/2008/layout/LinedList"/>
    <dgm:cxn modelId="{E9ABEFAD-CD74-4A66-BFD6-FCABA23DE1BD}" type="presParOf" srcId="{7B22A3A6-C372-4895-A9E9-8F9FCDDCAAB5}" destId="{8E4EA6C4-6ADF-4599-88D5-CD3733D40339}" srcOrd="1" destOrd="0" presId="urn:microsoft.com/office/officeart/2008/layout/LinedList"/>
    <dgm:cxn modelId="{9194AB63-F3E9-4222-AC5E-AC8D5973FB50}" type="presParOf" srcId="{9134D05C-5E0D-4249-8A94-98F9195CFC82}" destId="{11AAAC2E-6858-49F7-B687-6BB7302F5D58}" srcOrd="4" destOrd="0" presId="urn:microsoft.com/office/officeart/2008/layout/LinedList"/>
    <dgm:cxn modelId="{017CDD06-191B-4343-B2E2-CBDDCD982833}" type="presParOf" srcId="{9134D05C-5E0D-4249-8A94-98F9195CFC82}" destId="{EB50E951-DC56-492B-84A0-88E7202CADB7}" srcOrd="5" destOrd="0" presId="urn:microsoft.com/office/officeart/2008/layout/LinedList"/>
    <dgm:cxn modelId="{50E5F068-784B-4001-8FC6-C618AB052BB8}" type="presParOf" srcId="{EB50E951-DC56-492B-84A0-88E7202CADB7}" destId="{468BB966-63E7-4190-B6D1-67D15C3BE86B}" srcOrd="0" destOrd="0" presId="urn:microsoft.com/office/officeart/2008/layout/LinedList"/>
    <dgm:cxn modelId="{8C000F3B-1E31-45D7-A688-3C31F24A0B90}" type="presParOf" srcId="{EB50E951-DC56-492B-84A0-88E7202CADB7}" destId="{A585EBA7-A196-4F1C-8633-81D28498E209}" srcOrd="1" destOrd="0" presId="urn:microsoft.com/office/officeart/2008/layout/LinedList"/>
    <dgm:cxn modelId="{AF91AD10-1410-4E60-90B9-93FDB4BE4890}" type="presParOf" srcId="{9134D05C-5E0D-4249-8A94-98F9195CFC82}" destId="{ED6EFA38-F156-4DCA-8397-36C8BFADD7E0}" srcOrd="6" destOrd="0" presId="urn:microsoft.com/office/officeart/2008/layout/LinedList"/>
    <dgm:cxn modelId="{4BD06E2F-B188-40DF-876B-EACAB3BC7015}" type="presParOf" srcId="{9134D05C-5E0D-4249-8A94-98F9195CFC82}" destId="{928493D5-BCEE-40D6-9C4C-F319AA0E5CAE}" srcOrd="7" destOrd="0" presId="urn:microsoft.com/office/officeart/2008/layout/LinedList"/>
    <dgm:cxn modelId="{9B0E818D-EAB9-4F41-B5F2-58018ECC1601}" type="presParOf" srcId="{928493D5-BCEE-40D6-9C4C-F319AA0E5CAE}" destId="{47754A74-CA3D-43EF-A676-ACC62070EA08}" srcOrd="0" destOrd="0" presId="urn:microsoft.com/office/officeart/2008/layout/LinedList"/>
    <dgm:cxn modelId="{5DBCDB98-FCFB-4F2D-A325-4BE5728AB5C8}" type="presParOf" srcId="{928493D5-BCEE-40D6-9C4C-F319AA0E5CAE}" destId="{67CF4D93-7F3A-47C7-91F9-D3D889F97C82}" srcOrd="1" destOrd="0" presId="urn:microsoft.com/office/officeart/2008/layout/LinedList"/>
    <dgm:cxn modelId="{683CBA65-39CC-40A7-895E-90E1C784D557}" type="presParOf" srcId="{9134D05C-5E0D-4249-8A94-98F9195CFC82}" destId="{4F72E52A-B883-4D0A-90F9-61F8CEF3B7B5}" srcOrd="8" destOrd="0" presId="urn:microsoft.com/office/officeart/2008/layout/LinedList"/>
    <dgm:cxn modelId="{37CCB38E-FEF8-40CC-872F-FDC2ADFD8266}" type="presParOf" srcId="{9134D05C-5E0D-4249-8A94-98F9195CFC82}" destId="{774542D0-AC0A-46CB-B18E-A641DFD48F6C}" srcOrd="9" destOrd="0" presId="urn:microsoft.com/office/officeart/2008/layout/LinedList"/>
    <dgm:cxn modelId="{D1B5F147-9AFE-4BBA-9603-5917467BA69A}" type="presParOf" srcId="{774542D0-AC0A-46CB-B18E-A641DFD48F6C}" destId="{6052808A-2F65-4AFE-ACDC-F7AB57C88D64}" srcOrd="0" destOrd="0" presId="urn:microsoft.com/office/officeart/2008/layout/LinedList"/>
    <dgm:cxn modelId="{B443EF14-2337-47C2-A30B-F4F3A8D730B7}" type="presParOf" srcId="{774542D0-AC0A-46CB-B18E-A641DFD48F6C}" destId="{CB440F1C-FDD8-4E19-AD44-B26B8D641EF5}"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4416AAA-AA75-4DFD-B85D-CE6CB5BF32E0}"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1EFA261D-EB07-4BA9-A667-77F01FD5E93B}">
      <dgm:prSet/>
      <dgm:spPr/>
      <dgm:t>
        <a:bodyPr/>
        <a:lstStyle/>
        <a:p>
          <a:r>
            <a:rPr lang="en-US" dirty="0"/>
            <a:t>Update calendar timeline</a:t>
          </a:r>
        </a:p>
      </dgm:t>
    </dgm:pt>
    <dgm:pt modelId="{B0D4BC6E-F33B-4253-91C8-AA93D9C6ABD7}" type="parTrans" cxnId="{5732DE64-9535-491B-A466-75980B0302A3}">
      <dgm:prSet/>
      <dgm:spPr/>
      <dgm:t>
        <a:bodyPr/>
        <a:lstStyle/>
        <a:p>
          <a:endParaRPr lang="en-US"/>
        </a:p>
      </dgm:t>
    </dgm:pt>
    <dgm:pt modelId="{CFB1B45B-8385-41FA-ABFA-4199CB1AD2F5}" type="sibTrans" cxnId="{5732DE64-9535-491B-A466-75980B0302A3}">
      <dgm:prSet/>
      <dgm:spPr/>
      <dgm:t>
        <a:bodyPr/>
        <a:lstStyle/>
        <a:p>
          <a:endParaRPr lang="en-US"/>
        </a:p>
      </dgm:t>
    </dgm:pt>
    <dgm:pt modelId="{E0C8359D-5B14-4E89-BEBA-267C51FE939D}">
      <dgm:prSet/>
      <dgm:spPr/>
      <dgm:t>
        <a:bodyPr/>
        <a:lstStyle/>
        <a:p>
          <a:r>
            <a:rPr lang="en-US" dirty="0"/>
            <a:t>Updating HRSA 2024 definitions</a:t>
          </a:r>
        </a:p>
      </dgm:t>
    </dgm:pt>
    <dgm:pt modelId="{75E6FDAF-F906-4F85-82EE-B5F79BF11C04}" type="parTrans" cxnId="{8BE86EB2-D500-46B9-922C-4B9AF74FADC1}">
      <dgm:prSet/>
      <dgm:spPr/>
      <dgm:t>
        <a:bodyPr/>
        <a:lstStyle/>
        <a:p>
          <a:endParaRPr lang="en-US"/>
        </a:p>
      </dgm:t>
    </dgm:pt>
    <dgm:pt modelId="{10F828A9-3146-4AF1-8B85-0E4F3E30784B}" type="sibTrans" cxnId="{8BE86EB2-D500-46B9-922C-4B9AF74FADC1}">
      <dgm:prSet/>
      <dgm:spPr/>
      <dgm:t>
        <a:bodyPr/>
        <a:lstStyle/>
        <a:p>
          <a:endParaRPr lang="en-US"/>
        </a:p>
      </dgm:t>
    </dgm:pt>
    <dgm:pt modelId="{D202BC69-EBE9-4C68-BF16-FEDF12238892}">
      <dgm:prSet/>
      <dgm:spPr/>
      <dgm:t>
        <a:bodyPr/>
        <a:lstStyle/>
        <a:p>
          <a:r>
            <a:rPr lang="en-US" dirty="0"/>
            <a:t>Healthy People 2030- updated target goals</a:t>
          </a:r>
        </a:p>
      </dgm:t>
    </dgm:pt>
    <dgm:pt modelId="{57B96D54-623B-424D-8232-778C940F12EF}" type="parTrans" cxnId="{5F06AD45-5F00-4741-8BCC-65AE260D05B8}">
      <dgm:prSet/>
      <dgm:spPr/>
      <dgm:t>
        <a:bodyPr/>
        <a:lstStyle/>
        <a:p>
          <a:endParaRPr lang="en-US"/>
        </a:p>
      </dgm:t>
    </dgm:pt>
    <dgm:pt modelId="{8A28BAB8-52E4-4EE4-916E-7D3ED9798BFD}" type="sibTrans" cxnId="{5F06AD45-5F00-4741-8BCC-65AE260D05B8}">
      <dgm:prSet/>
      <dgm:spPr/>
      <dgm:t>
        <a:bodyPr/>
        <a:lstStyle/>
        <a:p>
          <a:endParaRPr lang="en-US"/>
        </a:p>
      </dgm:t>
    </dgm:pt>
    <dgm:pt modelId="{87D89D44-D222-49A4-AAFE-45A6B5FAB9DC}">
      <dgm:prSet/>
      <dgm:spPr/>
      <dgm:t>
        <a:bodyPr/>
        <a:lstStyle/>
        <a:p>
          <a:r>
            <a:rPr lang="en-US" dirty="0"/>
            <a:t>Removed Adult BMI measure to align with SMMC reporting</a:t>
          </a:r>
        </a:p>
      </dgm:t>
    </dgm:pt>
    <dgm:pt modelId="{E9798036-E4BF-408D-919C-4F4C858A9A4B}" type="parTrans" cxnId="{8F201AA8-2B81-4708-9A60-02530FB12304}">
      <dgm:prSet/>
      <dgm:spPr/>
      <dgm:t>
        <a:bodyPr/>
        <a:lstStyle/>
        <a:p>
          <a:endParaRPr lang="en-US"/>
        </a:p>
      </dgm:t>
    </dgm:pt>
    <dgm:pt modelId="{395A238A-E7B9-4AF2-ABC3-6A55F38A9398}" type="sibTrans" cxnId="{8F201AA8-2B81-4708-9A60-02530FB12304}">
      <dgm:prSet/>
      <dgm:spPr/>
      <dgm:t>
        <a:bodyPr/>
        <a:lstStyle/>
        <a:p>
          <a:endParaRPr lang="en-US"/>
        </a:p>
      </dgm:t>
    </dgm:pt>
    <dgm:pt modelId="{3FC72F0F-0999-49A7-8B2B-59551FA40B4F}" type="pres">
      <dgm:prSet presAssocID="{24416AAA-AA75-4DFD-B85D-CE6CB5BF32E0}" presName="hierChild1" presStyleCnt="0">
        <dgm:presLayoutVars>
          <dgm:chPref val="1"/>
          <dgm:dir/>
          <dgm:animOne val="branch"/>
          <dgm:animLvl val="lvl"/>
          <dgm:resizeHandles/>
        </dgm:presLayoutVars>
      </dgm:prSet>
      <dgm:spPr/>
    </dgm:pt>
    <dgm:pt modelId="{B1819B60-E0CA-4921-AB82-07A0B7B27771}" type="pres">
      <dgm:prSet presAssocID="{1EFA261D-EB07-4BA9-A667-77F01FD5E93B}" presName="hierRoot1" presStyleCnt="0"/>
      <dgm:spPr/>
    </dgm:pt>
    <dgm:pt modelId="{580B8D44-65A4-4DE9-B441-606778F70BB7}" type="pres">
      <dgm:prSet presAssocID="{1EFA261D-EB07-4BA9-A667-77F01FD5E93B}" presName="composite" presStyleCnt="0"/>
      <dgm:spPr/>
    </dgm:pt>
    <dgm:pt modelId="{0E6715CD-B1C1-498A-BB3D-9C82758FFB1A}" type="pres">
      <dgm:prSet presAssocID="{1EFA261D-EB07-4BA9-A667-77F01FD5E93B}" presName="background" presStyleLbl="node0" presStyleIdx="0" presStyleCnt="4"/>
      <dgm:spPr/>
    </dgm:pt>
    <dgm:pt modelId="{7031553D-0A7D-4E14-8108-D0856895296C}" type="pres">
      <dgm:prSet presAssocID="{1EFA261D-EB07-4BA9-A667-77F01FD5E93B}" presName="text" presStyleLbl="fgAcc0" presStyleIdx="0" presStyleCnt="4">
        <dgm:presLayoutVars>
          <dgm:chPref val="3"/>
        </dgm:presLayoutVars>
      </dgm:prSet>
      <dgm:spPr/>
    </dgm:pt>
    <dgm:pt modelId="{7753A3A6-935D-42B2-BEB8-92F2E531717C}" type="pres">
      <dgm:prSet presAssocID="{1EFA261D-EB07-4BA9-A667-77F01FD5E93B}" presName="hierChild2" presStyleCnt="0"/>
      <dgm:spPr/>
    </dgm:pt>
    <dgm:pt modelId="{CFACD880-FAFA-4CED-A5DD-29DBE67120AA}" type="pres">
      <dgm:prSet presAssocID="{E0C8359D-5B14-4E89-BEBA-267C51FE939D}" presName="hierRoot1" presStyleCnt="0"/>
      <dgm:spPr/>
    </dgm:pt>
    <dgm:pt modelId="{07F8891A-448B-41D0-B200-3E506603EDE7}" type="pres">
      <dgm:prSet presAssocID="{E0C8359D-5B14-4E89-BEBA-267C51FE939D}" presName="composite" presStyleCnt="0"/>
      <dgm:spPr/>
    </dgm:pt>
    <dgm:pt modelId="{41571F72-C270-4F73-BBFC-C4F0B8D9E2AD}" type="pres">
      <dgm:prSet presAssocID="{E0C8359D-5B14-4E89-BEBA-267C51FE939D}" presName="background" presStyleLbl="node0" presStyleIdx="1" presStyleCnt="4"/>
      <dgm:spPr/>
    </dgm:pt>
    <dgm:pt modelId="{D6D217AD-0059-42C7-8715-B1D0248AEA56}" type="pres">
      <dgm:prSet presAssocID="{E0C8359D-5B14-4E89-BEBA-267C51FE939D}" presName="text" presStyleLbl="fgAcc0" presStyleIdx="1" presStyleCnt="4">
        <dgm:presLayoutVars>
          <dgm:chPref val="3"/>
        </dgm:presLayoutVars>
      </dgm:prSet>
      <dgm:spPr/>
    </dgm:pt>
    <dgm:pt modelId="{9B9E2B38-86F1-4C50-81CA-C790FA2BBE31}" type="pres">
      <dgm:prSet presAssocID="{E0C8359D-5B14-4E89-BEBA-267C51FE939D}" presName="hierChild2" presStyleCnt="0"/>
      <dgm:spPr/>
    </dgm:pt>
    <dgm:pt modelId="{F8BAB7F2-E44F-495F-9C4B-1A84C516848D}" type="pres">
      <dgm:prSet presAssocID="{D202BC69-EBE9-4C68-BF16-FEDF12238892}" presName="hierRoot1" presStyleCnt="0"/>
      <dgm:spPr/>
    </dgm:pt>
    <dgm:pt modelId="{A1BBBE7E-A079-4C0B-B795-F00A5055F469}" type="pres">
      <dgm:prSet presAssocID="{D202BC69-EBE9-4C68-BF16-FEDF12238892}" presName="composite" presStyleCnt="0"/>
      <dgm:spPr/>
    </dgm:pt>
    <dgm:pt modelId="{A2F3469F-A5B1-48EA-9706-4D50C2EB0BCE}" type="pres">
      <dgm:prSet presAssocID="{D202BC69-EBE9-4C68-BF16-FEDF12238892}" presName="background" presStyleLbl="node0" presStyleIdx="2" presStyleCnt="4"/>
      <dgm:spPr/>
    </dgm:pt>
    <dgm:pt modelId="{DBA21AA9-5E36-4B4B-B8CA-73001F66EE19}" type="pres">
      <dgm:prSet presAssocID="{D202BC69-EBE9-4C68-BF16-FEDF12238892}" presName="text" presStyleLbl="fgAcc0" presStyleIdx="2" presStyleCnt="4">
        <dgm:presLayoutVars>
          <dgm:chPref val="3"/>
        </dgm:presLayoutVars>
      </dgm:prSet>
      <dgm:spPr/>
    </dgm:pt>
    <dgm:pt modelId="{E1C218C6-74E0-4F4C-A4EE-572602E4D25C}" type="pres">
      <dgm:prSet presAssocID="{D202BC69-EBE9-4C68-BF16-FEDF12238892}" presName="hierChild2" presStyleCnt="0"/>
      <dgm:spPr/>
    </dgm:pt>
    <dgm:pt modelId="{00D3DB45-0A38-4D41-A208-84D0724E1E20}" type="pres">
      <dgm:prSet presAssocID="{87D89D44-D222-49A4-AAFE-45A6B5FAB9DC}" presName="hierRoot1" presStyleCnt="0"/>
      <dgm:spPr/>
    </dgm:pt>
    <dgm:pt modelId="{16B3C426-E5F4-469F-9139-6C4EB4491DC1}" type="pres">
      <dgm:prSet presAssocID="{87D89D44-D222-49A4-AAFE-45A6B5FAB9DC}" presName="composite" presStyleCnt="0"/>
      <dgm:spPr/>
    </dgm:pt>
    <dgm:pt modelId="{7A04B69F-538E-4FFA-8803-BECD06B4E9B8}" type="pres">
      <dgm:prSet presAssocID="{87D89D44-D222-49A4-AAFE-45A6B5FAB9DC}" presName="background" presStyleLbl="node0" presStyleIdx="3" presStyleCnt="4"/>
      <dgm:spPr/>
    </dgm:pt>
    <dgm:pt modelId="{BF5EB721-6D41-45F9-B861-4AA433C49683}" type="pres">
      <dgm:prSet presAssocID="{87D89D44-D222-49A4-AAFE-45A6B5FAB9DC}" presName="text" presStyleLbl="fgAcc0" presStyleIdx="3" presStyleCnt="4">
        <dgm:presLayoutVars>
          <dgm:chPref val="3"/>
        </dgm:presLayoutVars>
      </dgm:prSet>
      <dgm:spPr/>
    </dgm:pt>
    <dgm:pt modelId="{7E6124C5-1CEE-4F22-A3C9-8CC3C5BA47A6}" type="pres">
      <dgm:prSet presAssocID="{87D89D44-D222-49A4-AAFE-45A6B5FAB9DC}" presName="hierChild2" presStyleCnt="0"/>
      <dgm:spPr/>
    </dgm:pt>
  </dgm:ptLst>
  <dgm:cxnLst>
    <dgm:cxn modelId="{72BE621B-D67F-490B-B2A4-199CD8C85B73}" type="presOf" srcId="{24416AAA-AA75-4DFD-B85D-CE6CB5BF32E0}" destId="{3FC72F0F-0999-49A7-8B2B-59551FA40B4F}" srcOrd="0" destOrd="0" presId="urn:microsoft.com/office/officeart/2005/8/layout/hierarchy1"/>
    <dgm:cxn modelId="{E58A615F-7026-4978-9705-BA46F61C941B}" type="presOf" srcId="{D202BC69-EBE9-4C68-BF16-FEDF12238892}" destId="{DBA21AA9-5E36-4B4B-B8CA-73001F66EE19}" srcOrd="0" destOrd="0" presId="urn:microsoft.com/office/officeart/2005/8/layout/hierarchy1"/>
    <dgm:cxn modelId="{5732DE64-9535-491B-A466-75980B0302A3}" srcId="{24416AAA-AA75-4DFD-B85D-CE6CB5BF32E0}" destId="{1EFA261D-EB07-4BA9-A667-77F01FD5E93B}" srcOrd="0" destOrd="0" parTransId="{B0D4BC6E-F33B-4253-91C8-AA93D9C6ABD7}" sibTransId="{CFB1B45B-8385-41FA-ABFA-4199CB1AD2F5}"/>
    <dgm:cxn modelId="{5F06AD45-5F00-4741-8BCC-65AE260D05B8}" srcId="{24416AAA-AA75-4DFD-B85D-CE6CB5BF32E0}" destId="{D202BC69-EBE9-4C68-BF16-FEDF12238892}" srcOrd="2" destOrd="0" parTransId="{57B96D54-623B-424D-8232-778C940F12EF}" sibTransId="{8A28BAB8-52E4-4EE4-916E-7D3ED9798BFD}"/>
    <dgm:cxn modelId="{38E5AE9C-C13A-440C-9898-A8708D20A2D2}" type="presOf" srcId="{E0C8359D-5B14-4E89-BEBA-267C51FE939D}" destId="{D6D217AD-0059-42C7-8715-B1D0248AEA56}" srcOrd="0" destOrd="0" presId="urn:microsoft.com/office/officeart/2005/8/layout/hierarchy1"/>
    <dgm:cxn modelId="{8F201AA8-2B81-4708-9A60-02530FB12304}" srcId="{24416AAA-AA75-4DFD-B85D-CE6CB5BF32E0}" destId="{87D89D44-D222-49A4-AAFE-45A6B5FAB9DC}" srcOrd="3" destOrd="0" parTransId="{E9798036-E4BF-408D-919C-4F4C858A9A4B}" sibTransId="{395A238A-E7B9-4AF2-ABC3-6A55F38A9398}"/>
    <dgm:cxn modelId="{8BE86EB2-D500-46B9-922C-4B9AF74FADC1}" srcId="{24416AAA-AA75-4DFD-B85D-CE6CB5BF32E0}" destId="{E0C8359D-5B14-4E89-BEBA-267C51FE939D}" srcOrd="1" destOrd="0" parTransId="{75E6FDAF-F906-4F85-82EE-B5F79BF11C04}" sibTransId="{10F828A9-3146-4AF1-8B85-0E4F3E30784B}"/>
    <dgm:cxn modelId="{B4F5C4B7-B536-4DE3-81EE-DE80F445C73F}" type="presOf" srcId="{87D89D44-D222-49A4-AAFE-45A6B5FAB9DC}" destId="{BF5EB721-6D41-45F9-B861-4AA433C49683}" srcOrd="0" destOrd="0" presId="urn:microsoft.com/office/officeart/2005/8/layout/hierarchy1"/>
    <dgm:cxn modelId="{1DF75FBD-29A9-4BD9-AEF1-F38CD0D38BE2}" type="presOf" srcId="{1EFA261D-EB07-4BA9-A667-77F01FD5E93B}" destId="{7031553D-0A7D-4E14-8108-D0856895296C}" srcOrd="0" destOrd="0" presId="urn:microsoft.com/office/officeart/2005/8/layout/hierarchy1"/>
    <dgm:cxn modelId="{18C370EE-C11D-494F-801E-113EE8177A53}" type="presParOf" srcId="{3FC72F0F-0999-49A7-8B2B-59551FA40B4F}" destId="{B1819B60-E0CA-4921-AB82-07A0B7B27771}" srcOrd="0" destOrd="0" presId="urn:microsoft.com/office/officeart/2005/8/layout/hierarchy1"/>
    <dgm:cxn modelId="{6EF7F73D-D59D-41DA-8486-4E72273F5746}" type="presParOf" srcId="{B1819B60-E0CA-4921-AB82-07A0B7B27771}" destId="{580B8D44-65A4-4DE9-B441-606778F70BB7}" srcOrd="0" destOrd="0" presId="urn:microsoft.com/office/officeart/2005/8/layout/hierarchy1"/>
    <dgm:cxn modelId="{E384D005-7C7E-44FE-A615-DE779FD6D211}" type="presParOf" srcId="{580B8D44-65A4-4DE9-B441-606778F70BB7}" destId="{0E6715CD-B1C1-498A-BB3D-9C82758FFB1A}" srcOrd="0" destOrd="0" presId="urn:microsoft.com/office/officeart/2005/8/layout/hierarchy1"/>
    <dgm:cxn modelId="{DD3F9658-CF40-48C9-B569-B4E084898B98}" type="presParOf" srcId="{580B8D44-65A4-4DE9-B441-606778F70BB7}" destId="{7031553D-0A7D-4E14-8108-D0856895296C}" srcOrd="1" destOrd="0" presId="urn:microsoft.com/office/officeart/2005/8/layout/hierarchy1"/>
    <dgm:cxn modelId="{B7C324C1-660A-4B89-B579-781B9BCD014D}" type="presParOf" srcId="{B1819B60-E0CA-4921-AB82-07A0B7B27771}" destId="{7753A3A6-935D-42B2-BEB8-92F2E531717C}" srcOrd="1" destOrd="0" presId="urn:microsoft.com/office/officeart/2005/8/layout/hierarchy1"/>
    <dgm:cxn modelId="{C4B86D09-C830-4C74-BE61-8F009DE63AD0}" type="presParOf" srcId="{3FC72F0F-0999-49A7-8B2B-59551FA40B4F}" destId="{CFACD880-FAFA-4CED-A5DD-29DBE67120AA}" srcOrd="1" destOrd="0" presId="urn:microsoft.com/office/officeart/2005/8/layout/hierarchy1"/>
    <dgm:cxn modelId="{28DEB3ED-B170-487D-9417-BFC57AE5EB2D}" type="presParOf" srcId="{CFACD880-FAFA-4CED-A5DD-29DBE67120AA}" destId="{07F8891A-448B-41D0-B200-3E506603EDE7}" srcOrd="0" destOrd="0" presId="urn:microsoft.com/office/officeart/2005/8/layout/hierarchy1"/>
    <dgm:cxn modelId="{C9FAE4C9-D777-4762-972D-74581EB869A2}" type="presParOf" srcId="{07F8891A-448B-41D0-B200-3E506603EDE7}" destId="{41571F72-C270-4F73-BBFC-C4F0B8D9E2AD}" srcOrd="0" destOrd="0" presId="urn:microsoft.com/office/officeart/2005/8/layout/hierarchy1"/>
    <dgm:cxn modelId="{77FBA684-F317-4227-8A17-01106E1D46E6}" type="presParOf" srcId="{07F8891A-448B-41D0-B200-3E506603EDE7}" destId="{D6D217AD-0059-42C7-8715-B1D0248AEA56}" srcOrd="1" destOrd="0" presId="urn:microsoft.com/office/officeart/2005/8/layout/hierarchy1"/>
    <dgm:cxn modelId="{FC672021-394A-434A-B03A-6E7B62DB2080}" type="presParOf" srcId="{CFACD880-FAFA-4CED-A5DD-29DBE67120AA}" destId="{9B9E2B38-86F1-4C50-81CA-C790FA2BBE31}" srcOrd="1" destOrd="0" presId="urn:microsoft.com/office/officeart/2005/8/layout/hierarchy1"/>
    <dgm:cxn modelId="{DF406C38-96CF-4B80-8344-F79AB731BD55}" type="presParOf" srcId="{3FC72F0F-0999-49A7-8B2B-59551FA40B4F}" destId="{F8BAB7F2-E44F-495F-9C4B-1A84C516848D}" srcOrd="2" destOrd="0" presId="urn:microsoft.com/office/officeart/2005/8/layout/hierarchy1"/>
    <dgm:cxn modelId="{6C6E96E0-E35D-49C7-AC79-4EE13AF7B256}" type="presParOf" srcId="{F8BAB7F2-E44F-495F-9C4B-1A84C516848D}" destId="{A1BBBE7E-A079-4C0B-B795-F00A5055F469}" srcOrd="0" destOrd="0" presId="urn:microsoft.com/office/officeart/2005/8/layout/hierarchy1"/>
    <dgm:cxn modelId="{AB7169F5-782E-41B4-BC29-AA6410CA8C85}" type="presParOf" srcId="{A1BBBE7E-A079-4C0B-B795-F00A5055F469}" destId="{A2F3469F-A5B1-48EA-9706-4D50C2EB0BCE}" srcOrd="0" destOrd="0" presId="urn:microsoft.com/office/officeart/2005/8/layout/hierarchy1"/>
    <dgm:cxn modelId="{966708E1-E048-49ED-9C9E-25E2028EF04C}" type="presParOf" srcId="{A1BBBE7E-A079-4C0B-B795-F00A5055F469}" destId="{DBA21AA9-5E36-4B4B-B8CA-73001F66EE19}" srcOrd="1" destOrd="0" presId="urn:microsoft.com/office/officeart/2005/8/layout/hierarchy1"/>
    <dgm:cxn modelId="{F7BACEB4-BDF5-4644-A414-C4B70A3BA3FD}" type="presParOf" srcId="{F8BAB7F2-E44F-495F-9C4B-1A84C516848D}" destId="{E1C218C6-74E0-4F4C-A4EE-572602E4D25C}" srcOrd="1" destOrd="0" presId="urn:microsoft.com/office/officeart/2005/8/layout/hierarchy1"/>
    <dgm:cxn modelId="{E4EA8E7C-E6D8-497F-BD61-D8CEF2140B57}" type="presParOf" srcId="{3FC72F0F-0999-49A7-8B2B-59551FA40B4F}" destId="{00D3DB45-0A38-4D41-A208-84D0724E1E20}" srcOrd="3" destOrd="0" presId="urn:microsoft.com/office/officeart/2005/8/layout/hierarchy1"/>
    <dgm:cxn modelId="{90E28185-4551-4D36-99CB-8397B5513F9A}" type="presParOf" srcId="{00D3DB45-0A38-4D41-A208-84D0724E1E20}" destId="{16B3C426-E5F4-469F-9139-6C4EB4491DC1}" srcOrd="0" destOrd="0" presId="urn:microsoft.com/office/officeart/2005/8/layout/hierarchy1"/>
    <dgm:cxn modelId="{9D5EA235-7607-4D63-A918-32631DFDC413}" type="presParOf" srcId="{16B3C426-E5F4-469F-9139-6C4EB4491DC1}" destId="{7A04B69F-538E-4FFA-8803-BECD06B4E9B8}" srcOrd="0" destOrd="0" presId="urn:microsoft.com/office/officeart/2005/8/layout/hierarchy1"/>
    <dgm:cxn modelId="{820D6691-5A12-42F9-8C01-87F058F1A12A}" type="presParOf" srcId="{16B3C426-E5F4-469F-9139-6C4EB4491DC1}" destId="{BF5EB721-6D41-45F9-B861-4AA433C49683}" srcOrd="1" destOrd="0" presId="urn:microsoft.com/office/officeart/2005/8/layout/hierarchy1"/>
    <dgm:cxn modelId="{F4D16897-1932-48F3-A5AE-1DC27D2FC7A6}" type="presParOf" srcId="{00D3DB45-0A38-4D41-A208-84D0724E1E20}" destId="{7E6124C5-1CEE-4F22-A3C9-8CC3C5BA47A6}"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0045B6-FF3C-47F7-911C-1526DD59AD50}">
      <dsp:nvSpPr>
        <dsp:cNvPr id="0" name=""/>
        <dsp:cNvSpPr/>
      </dsp:nvSpPr>
      <dsp:spPr>
        <a:xfrm>
          <a:off x="0" y="491"/>
          <a:ext cx="6454987" cy="0"/>
        </a:xfrm>
        <a:prstGeom prst="line">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w="12700" cap="flat" cmpd="sng" algn="ctr">
          <a:solidFill>
            <a:schemeClr val="accent2">
              <a:hueOff val="0"/>
              <a:satOff val="0"/>
              <a:lumOff val="0"/>
              <a:alphaOff val="0"/>
            </a:schemeClr>
          </a:solidFill>
          <a:prstDash val="solid"/>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1">
          <a:scrgbClr r="0" g="0" b="0"/>
        </a:lnRef>
        <a:fillRef idx="3">
          <a:scrgbClr r="0" g="0" b="0"/>
        </a:fillRef>
        <a:effectRef idx="3">
          <a:scrgbClr r="0" g="0" b="0"/>
        </a:effectRef>
        <a:fontRef idx="minor">
          <a:schemeClr val="lt1"/>
        </a:fontRef>
      </dsp:style>
    </dsp:sp>
    <dsp:sp modelId="{51247860-A552-4AEF-A457-3718CCD161D2}">
      <dsp:nvSpPr>
        <dsp:cNvPr id="0" name=""/>
        <dsp:cNvSpPr/>
      </dsp:nvSpPr>
      <dsp:spPr>
        <a:xfrm>
          <a:off x="0" y="491"/>
          <a:ext cx="6454987" cy="8044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dirty="0"/>
            <a:t>QI/QA Plan Amendment</a:t>
          </a:r>
        </a:p>
      </dsp:txBody>
      <dsp:txXfrm>
        <a:off x="0" y="491"/>
        <a:ext cx="6454987" cy="804475"/>
      </dsp:txXfrm>
    </dsp:sp>
    <dsp:sp modelId="{ECD76111-19BF-4B34-9C7E-32490DB8B581}">
      <dsp:nvSpPr>
        <dsp:cNvPr id="0" name=""/>
        <dsp:cNvSpPr/>
      </dsp:nvSpPr>
      <dsp:spPr>
        <a:xfrm>
          <a:off x="0" y="804966"/>
          <a:ext cx="6454987" cy="0"/>
        </a:xfrm>
        <a:prstGeom prst="line">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w="12700" cap="flat" cmpd="sng" algn="ctr">
          <a:solidFill>
            <a:schemeClr val="accent2">
              <a:hueOff val="0"/>
              <a:satOff val="0"/>
              <a:lumOff val="0"/>
              <a:alphaOff val="0"/>
            </a:schemeClr>
          </a:solidFill>
          <a:prstDash val="solid"/>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1">
          <a:scrgbClr r="0" g="0" b="0"/>
        </a:lnRef>
        <a:fillRef idx="3">
          <a:scrgbClr r="0" g="0" b="0"/>
        </a:fillRef>
        <a:effectRef idx="3">
          <a:scrgbClr r="0" g="0" b="0"/>
        </a:effectRef>
        <a:fontRef idx="minor">
          <a:schemeClr val="lt1"/>
        </a:fontRef>
      </dsp:style>
    </dsp:sp>
    <dsp:sp modelId="{E7450C8E-998D-4454-AE28-38D46759AFB4}">
      <dsp:nvSpPr>
        <dsp:cNvPr id="0" name=""/>
        <dsp:cNvSpPr/>
      </dsp:nvSpPr>
      <dsp:spPr>
        <a:xfrm>
          <a:off x="0" y="804966"/>
          <a:ext cx="6454987" cy="8044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dirty="0"/>
            <a:t>Program Updates</a:t>
          </a:r>
        </a:p>
      </dsp:txBody>
      <dsp:txXfrm>
        <a:off x="0" y="804966"/>
        <a:ext cx="6454987" cy="804475"/>
      </dsp:txXfrm>
    </dsp:sp>
    <dsp:sp modelId="{11AAAC2E-6858-49F7-B687-6BB7302F5D58}">
      <dsp:nvSpPr>
        <dsp:cNvPr id="0" name=""/>
        <dsp:cNvSpPr/>
      </dsp:nvSpPr>
      <dsp:spPr>
        <a:xfrm>
          <a:off x="0" y="1609442"/>
          <a:ext cx="6454987" cy="0"/>
        </a:xfrm>
        <a:prstGeom prst="line">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w="12700" cap="flat" cmpd="sng" algn="ctr">
          <a:solidFill>
            <a:schemeClr val="accent2">
              <a:hueOff val="0"/>
              <a:satOff val="0"/>
              <a:lumOff val="0"/>
              <a:alphaOff val="0"/>
            </a:schemeClr>
          </a:solidFill>
          <a:prstDash val="solid"/>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1">
          <a:scrgbClr r="0" g="0" b="0"/>
        </a:lnRef>
        <a:fillRef idx="3">
          <a:scrgbClr r="0" g="0" b="0"/>
        </a:fillRef>
        <a:effectRef idx="3">
          <a:scrgbClr r="0" g="0" b="0"/>
        </a:effectRef>
        <a:fontRef idx="minor">
          <a:schemeClr val="lt1"/>
        </a:fontRef>
      </dsp:style>
    </dsp:sp>
    <dsp:sp modelId="{468BB966-63E7-4190-B6D1-67D15C3BE86B}">
      <dsp:nvSpPr>
        <dsp:cNvPr id="0" name=""/>
        <dsp:cNvSpPr/>
      </dsp:nvSpPr>
      <dsp:spPr>
        <a:xfrm>
          <a:off x="0" y="1609442"/>
          <a:ext cx="6454987" cy="8044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dirty="0"/>
            <a:t>Q2 2024- Performance Measures</a:t>
          </a:r>
        </a:p>
      </dsp:txBody>
      <dsp:txXfrm>
        <a:off x="0" y="1609442"/>
        <a:ext cx="6454987" cy="804475"/>
      </dsp:txXfrm>
    </dsp:sp>
    <dsp:sp modelId="{ED6EFA38-F156-4DCA-8397-36C8BFADD7E0}">
      <dsp:nvSpPr>
        <dsp:cNvPr id="0" name=""/>
        <dsp:cNvSpPr/>
      </dsp:nvSpPr>
      <dsp:spPr>
        <a:xfrm>
          <a:off x="0" y="2413917"/>
          <a:ext cx="6454987" cy="0"/>
        </a:xfrm>
        <a:prstGeom prst="line">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w="12700" cap="flat" cmpd="sng" algn="ctr">
          <a:solidFill>
            <a:schemeClr val="accent2">
              <a:hueOff val="0"/>
              <a:satOff val="0"/>
              <a:lumOff val="0"/>
              <a:alphaOff val="0"/>
            </a:schemeClr>
          </a:solidFill>
          <a:prstDash val="solid"/>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1">
          <a:scrgbClr r="0" g="0" b="0"/>
        </a:lnRef>
        <a:fillRef idx="3">
          <a:scrgbClr r="0" g="0" b="0"/>
        </a:fillRef>
        <a:effectRef idx="3">
          <a:scrgbClr r="0" g="0" b="0"/>
        </a:effectRef>
        <a:fontRef idx="minor">
          <a:schemeClr val="lt1"/>
        </a:fontRef>
      </dsp:style>
    </dsp:sp>
    <dsp:sp modelId="{47754A74-CA3D-43EF-A676-ACC62070EA08}">
      <dsp:nvSpPr>
        <dsp:cNvPr id="0" name=""/>
        <dsp:cNvSpPr/>
      </dsp:nvSpPr>
      <dsp:spPr>
        <a:xfrm>
          <a:off x="0" y="2413917"/>
          <a:ext cx="6454987" cy="8044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a:t>2023 UDS Rankings</a:t>
          </a:r>
          <a:endParaRPr lang="en-US" sz="3600" kern="1200" dirty="0"/>
        </a:p>
      </dsp:txBody>
      <dsp:txXfrm>
        <a:off x="0" y="2413917"/>
        <a:ext cx="6454987" cy="804475"/>
      </dsp:txXfrm>
    </dsp:sp>
    <dsp:sp modelId="{4F72E52A-B883-4D0A-90F9-61F8CEF3B7B5}">
      <dsp:nvSpPr>
        <dsp:cNvPr id="0" name=""/>
        <dsp:cNvSpPr/>
      </dsp:nvSpPr>
      <dsp:spPr>
        <a:xfrm>
          <a:off x="0" y="3218393"/>
          <a:ext cx="6454987" cy="0"/>
        </a:xfrm>
        <a:prstGeom prst="line">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w="12700" cap="flat" cmpd="sng" algn="ctr">
          <a:solidFill>
            <a:schemeClr val="accent2">
              <a:hueOff val="0"/>
              <a:satOff val="0"/>
              <a:lumOff val="0"/>
              <a:alphaOff val="0"/>
            </a:schemeClr>
          </a:solidFill>
          <a:prstDash val="solid"/>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1">
          <a:scrgbClr r="0" g="0" b="0"/>
        </a:lnRef>
        <a:fillRef idx="3">
          <a:scrgbClr r="0" g="0" b="0"/>
        </a:fillRef>
        <a:effectRef idx="3">
          <a:scrgbClr r="0" g="0" b="0"/>
        </a:effectRef>
        <a:fontRef idx="minor">
          <a:schemeClr val="lt1"/>
        </a:fontRef>
      </dsp:style>
    </dsp:sp>
    <dsp:sp modelId="{6052808A-2F65-4AFE-ACDC-F7AB57C88D64}">
      <dsp:nvSpPr>
        <dsp:cNvPr id="0" name=""/>
        <dsp:cNvSpPr/>
      </dsp:nvSpPr>
      <dsp:spPr>
        <a:xfrm>
          <a:off x="0" y="3218393"/>
          <a:ext cx="6454987" cy="8044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dirty="0"/>
            <a:t>Looking Ahead: 2024</a:t>
          </a:r>
        </a:p>
      </dsp:txBody>
      <dsp:txXfrm>
        <a:off x="0" y="3218393"/>
        <a:ext cx="6454987" cy="8044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6715CD-B1C1-498A-BB3D-9C82758FFB1A}">
      <dsp:nvSpPr>
        <dsp:cNvPr id="0" name=""/>
        <dsp:cNvSpPr/>
      </dsp:nvSpPr>
      <dsp:spPr>
        <a:xfrm>
          <a:off x="2946" y="1113970"/>
          <a:ext cx="2104012" cy="133604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31553D-0A7D-4E14-8108-D0856895296C}">
      <dsp:nvSpPr>
        <dsp:cNvPr id="0" name=""/>
        <dsp:cNvSpPr/>
      </dsp:nvSpPr>
      <dsp:spPr>
        <a:xfrm>
          <a:off x="236726" y="1336061"/>
          <a:ext cx="2104012" cy="133604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Update calendar timeline</a:t>
          </a:r>
        </a:p>
      </dsp:txBody>
      <dsp:txXfrm>
        <a:off x="275858" y="1375193"/>
        <a:ext cx="2025748" cy="1257784"/>
      </dsp:txXfrm>
    </dsp:sp>
    <dsp:sp modelId="{41571F72-C270-4F73-BBFC-C4F0B8D9E2AD}">
      <dsp:nvSpPr>
        <dsp:cNvPr id="0" name=""/>
        <dsp:cNvSpPr/>
      </dsp:nvSpPr>
      <dsp:spPr>
        <a:xfrm>
          <a:off x="2574518" y="1113970"/>
          <a:ext cx="2104012" cy="133604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6D217AD-0059-42C7-8715-B1D0248AEA56}">
      <dsp:nvSpPr>
        <dsp:cNvPr id="0" name=""/>
        <dsp:cNvSpPr/>
      </dsp:nvSpPr>
      <dsp:spPr>
        <a:xfrm>
          <a:off x="2808297" y="1336061"/>
          <a:ext cx="2104012" cy="133604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Updating HRSA 2024 definitions</a:t>
          </a:r>
        </a:p>
      </dsp:txBody>
      <dsp:txXfrm>
        <a:off x="2847429" y="1375193"/>
        <a:ext cx="2025748" cy="1257784"/>
      </dsp:txXfrm>
    </dsp:sp>
    <dsp:sp modelId="{A2F3469F-A5B1-48EA-9706-4D50C2EB0BCE}">
      <dsp:nvSpPr>
        <dsp:cNvPr id="0" name=""/>
        <dsp:cNvSpPr/>
      </dsp:nvSpPr>
      <dsp:spPr>
        <a:xfrm>
          <a:off x="5146089" y="1113970"/>
          <a:ext cx="2104012" cy="133604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A21AA9-5E36-4B4B-B8CA-73001F66EE19}">
      <dsp:nvSpPr>
        <dsp:cNvPr id="0" name=""/>
        <dsp:cNvSpPr/>
      </dsp:nvSpPr>
      <dsp:spPr>
        <a:xfrm>
          <a:off x="5379868" y="1336061"/>
          <a:ext cx="2104012" cy="133604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Healthy People 2030- updated target goals</a:t>
          </a:r>
        </a:p>
      </dsp:txBody>
      <dsp:txXfrm>
        <a:off x="5419000" y="1375193"/>
        <a:ext cx="2025748" cy="1257784"/>
      </dsp:txXfrm>
    </dsp:sp>
    <dsp:sp modelId="{7A04B69F-538E-4FFA-8803-BECD06B4E9B8}">
      <dsp:nvSpPr>
        <dsp:cNvPr id="0" name=""/>
        <dsp:cNvSpPr/>
      </dsp:nvSpPr>
      <dsp:spPr>
        <a:xfrm>
          <a:off x="7717661" y="1113970"/>
          <a:ext cx="2104012" cy="133604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F5EB721-6D41-45F9-B861-4AA433C49683}">
      <dsp:nvSpPr>
        <dsp:cNvPr id="0" name=""/>
        <dsp:cNvSpPr/>
      </dsp:nvSpPr>
      <dsp:spPr>
        <a:xfrm>
          <a:off x="7951440" y="1336061"/>
          <a:ext cx="2104012" cy="133604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Removed Adult BMI measure to align with SMMC reporting</a:t>
          </a:r>
        </a:p>
      </dsp:txBody>
      <dsp:txXfrm>
        <a:off x="7990572" y="1375193"/>
        <a:ext cx="2025748" cy="125778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drawing2.xml.rels><?xml version="1.0" encoding="UTF-8" standalone="yes"?>
<Relationships xmlns="http://schemas.openxmlformats.org/package/2006/relationships"><Relationship Id="rId1" Type="http://schemas.openxmlformats.org/officeDocument/2006/relationships/image" Target="../media/image9.png"/></Relationships>
</file>

<file path=ppt/drawings/drawing1.xml><?xml version="1.0" encoding="utf-8"?>
<c:userShapes xmlns:c="http://schemas.openxmlformats.org/drawingml/2006/chart">
  <cdr:relSizeAnchor xmlns:cdr="http://schemas.openxmlformats.org/drawingml/2006/chartDrawing">
    <cdr:from>
      <cdr:x>0.06906</cdr:x>
      <cdr:y>0.24572</cdr:y>
    </cdr:from>
    <cdr:to>
      <cdr:x>0.11081</cdr:x>
      <cdr:y>0.29209</cdr:y>
    </cdr:to>
    <cdr:sp macro="" textlink="">
      <cdr:nvSpPr>
        <cdr:cNvPr id="6" name="TextBox 1">
          <a:extLst xmlns:a="http://schemas.openxmlformats.org/drawingml/2006/main">
            <a:ext uri="{FF2B5EF4-FFF2-40B4-BE49-F238E27FC236}">
              <a16:creationId xmlns:a16="http://schemas.microsoft.com/office/drawing/2014/main" id="{AC250A3A-263E-1826-BAA6-B60A2CBFE99C}"/>
            </a:ext>
          </a:extLst>
        </cdr:cNvPr>
        <cdr:cNvSpPr txBox="1"/>
      </cdr:nvSpPr>
      <cdr:spPr>
        <a:xfrm xmlns:a="http://schemas.openxmlformats.org/drawingml/2006/main">
          <a:off x="820919" y="1658177"/>
          <a:ext cx="496290" cy="312912"/>
        </a:xfrm>
        <a:prstGeom xmlns:a="http://schemas.openxmlformats.org/drawingml/2006/main" prst="rect">
          <a:avLst/>
        </a:prstGeom>
      </cdr:spPr>
      <cdr:txBody>
        <a:bodyPr xmlns:a="http://schemas.openxmlformats.org/drawingml/2006/main" wrap="square" rtlCol="0"/>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US" sz="900" dirty="0"/>
            <a:t>73%</a:t>
          </a:r>
        </a:p>
      </cdr:txBody>
    </cdr:sp>
  </cdr:relSizeAnchor>
  <cdr:relSizeAnchor xmlns:cdr="http://schemas.openxmlformats.org/drawingml/2006/chartDrawing">
    <cdr:from>
      <cdr:x>0.07073</cdr:x>
      <cdr:y>0.92118</cdr:y>
    </cdr:from>
    <cdr:to>
      <cdr:x>0.17299</cdr:x>
      <cdr:y>0.95538</cdr:y>
    </cdr:to>
    <cdr:sp macro="" textlink="">
      <cdr:nvSpPr>
        <cdr:cNvPr id="9" name="TextBox 3">
          <a:extLst xmlns:a="http://schemas.openxmlformats.org/drawingml/2006/main">
            <a:ext uri="{FF2B5EF4-FFF2-40B4-BE49-F238E27FC236}">
              <a16:creationId xmlns:a16="http://schemas.microsoft.com/office/drawing/2014/main" id="{ACFB10A0-CCDC-84CA-0D0B-5FB6D77B1E89}"/>
            </a:ext>
          </a:extLst>
        </cdr:cNvPr>
        <cdr:cNvSpPr txBox="1"/>
      </cdr:nvSpPr>
      <cdr:spPr>
        <a:xfrm xmlns:a="http://schemas.openxmlformats.org/drawingml/2006/main">
          <a:off x="840830" y="6216238"/>
          <a:ext cx="1215586" cy="23078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dirty="0"/>
            <a:t>n=312</a:t>
          </a:r>
        </a:p>
      </cdr:txBody>
    </cdr:sp>
  </cdr:relSizeAnchor>
  <cdr:relSizeAnchor xmlns:cdr="http://schemas.openxmlformats.org/drawingml/2006/chartDrawing">
    <cdr:from>
      <cdr:x>0.18621</cdr:x>
      <cdr:y>0.92165</cdr:y>
    </cdr:from>
    <cdr:to>
      <cdr:x>0.28846</cdr:x>
      <cdr:y>0.95586</cdr:y>
    </cdr:to>
    <cdr:sp macro="" textlink="">
      <cdr:nvSpPr>
        <cdr:cNvPr id="10" name="TextBox 4">
          <a:extLst xmlns:a="http://schemas.openxmlformats.org/drawingml/2006/main">
            <a:ext uri="{FF2B5EF4-FFF2-40B4-BE49-F238E27FC236}">
              <a16:creationId xmlns:a16="http://schemas.microsoft.com/office/drawing/2014/main" id="{248E9521-8E5F-8F6A-21AC-C29B53D57AEB}"/>
            </a:ext>
          </a:extLst>
        </cdr:cNvPr>
        <cdr:cNvSpPr txBox="1"/>
      </cdr:nvSpPr>
      <cdr:spPr>
        <a:xfrm xmlns:a="http://schemas.openxmlformats.org/drawingml/2006/main">
          <a:off x="2213509" y="6219411"/>
          <a:ext cx="1215467" cy="2308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dirty="0"/>
            <a:t>n=138</a:t>
          </a:r>
        </a:p>
      </cdr:txBody>
    </cdr:sp>
  </cdr:relSizeAnchor>
  <cdr:relSizeAnchor xmlns:cdr="http://schemas.openxmlformats.org/drawingml/2006/chartDrawing">
    <cdr:from>
      <cdr:x>0.12646</cdr:x>
      <cdr:y>0.92166</cdr:y>
    </cdr:from>
    <cdr:to>
      <cdr:x>0.22871</cdr:x>
      <cdr:y>0.95586</cdr:y>
    </cdr:to>
    <cdr:sp macro="" textlink="">
      <cdr:nvSpPr>
        <cdr:cNvPr id="11" name="TextBox 3">
          <a:extLst xmlns:a="http://schemas.openxmlformats.org/drawingml/2006/main">
            <a:ext uri="{FF2B5EF4-FFF2-40B4-BE49-F238E27FC236}">
              <a16:creationId xmlns:a16="http://schemas.microsoft.com/office/drawing/2014/main" id="{0C4D2CCE-BCF5-4BDF-EB5A-E779EFCBE52C}"/>
            </a:ext>
          </a:extLst>
        </cdr:cNvPr>
        <cdr:cNvSpPr txBox="1"/>
      </cdr:nvSpPr>
      <cdr:spPr>
        <a:xfrm xmlns:a="http://schemas.openxmlformats.org/drawingml/2006/main">
          <a:off x="1503237" y="6219512"/>
          <a:ext cx="1215466" cy="23078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dirty="0"/>
            <a:t>n=446</a:t>
          </a:r>
        </a:p>
      </cdr:txBody>
    </cdr:sp>
  </cdr:relSizeAnchor>
  <cdr:relSizeAnchor xmlns:cdr="http://schemas.openxmlformats.org/drawingml/2006/chartDrawing">
    <cdr:from>
      <cdr:x>0.24105</cdr:x>
      <cdr:y>0.92118</cdr:y>
    </cdr:from>
    <cdr:to>
      <cdr:x>0.34331</cdr:x>
      <cdr:y>0.95538</cdr:y>
    </cdr:to>
    <cdr:sp macro="" textlink="">
      <cdr:nvSpPr>
        <cdr:cNvPr id="12" name="TextBox 3">
          <a:extLst xmlns:a="http://schemas.openxmlformats.org/drawingml/2006/main">
            <a:ext uri="{FF2B5EF4-FFF2-40B4-BE49-F238E27FC236}">
              <a16:creationId xmlns:a16="http://schemas.microsoft.com/office/drawing/2014/main" id="{0C4D2CCE-BCF5-4BDF-EB5A-E779EFCBE52C}"/>
            </a:ext>
          </a:extLst>
        </cdr:cNvPr>
        <cdr:cNvSpPr txBox="1"/>
      </cdr:nvSpPr>
      <cdr:spPr>
        <a:xfrm xmlns:a="http://schemas.openxmlformats.org/drawingml/2006/main">
          <a:off x="2865463" y="6216238"/>
          <a:ext cx="1215585" cy="23078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dirty="0"/>
            <a:t>n=185</a:t>
          </a:r>
        </a:p>
      </cdr:txBody>
    </cdr:sp>
  </cdr:relSizeAnchor>
  <cdr:relSizeAnchor xmlns:cdr="http://schemas.openxmlformats.org/drawingml/2006/chartDrawing">
    <cdr:from>
      <cdr:x>0.38857</cdr:x>
      <cdr:y>0.92017</cdr:y>
    </cdr:from>
    <cdr:to>
      <cdr:x>0.49081</cdr:x>
      <cdr:y>0.95438</cdr:y>
    </cdr:to>
    <cdr:sp macro="" textlink="">
      <cdr:nvSpPr>
        <cdr:cNvPr id="13" name="TextBox 5">
          <a:extLst xmlns:a="http://schemas.openxmlformats.org/drawingml/2006/main">
            <a:ext uri="{FF2B5EF4-FFF2-40B4-BE49-F238E27FC236}">
              <a16:creationId xmlns:a16="http://schemas.microsoft.com/office/drawing/2014/main" id="{C25B10AB-0A1A-2C03-DC8D-374E000360FF}"/>
            </a:ext>
          </a:extLst>
        </cdr:cNvPr>
        <cdr:cNvSpPr txBox="1"/>
      </cdr:nvSpPr>
      <cdr:spPr>
        <a:xfrm xmlns:a="http://schemas.openxmlformats.org/drawingml/2006/main">
          <a:off x="4618988" y="6209448"/>
          <a:ext cx="1215347" cy="2308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dirty="0"/>
            <a:t>n=605</a:t>
          </a:r>
        </a:p>
      </cdr:txBody>
    </cdr:sp>
  </cdr:relSizeAnchor>
  <cdr:relSizeAnchor xmlns:cdr="http://schemas.openxmlformats.org/drawingml/2006/chartDrawing">
    <cdr:from>
      <cdr:x>0.50288</cdr:x>
      <cdr:y>0.92165</cdr:y>
    </cdr:from>
    <cdr:to>
      <cdr:x>0.60512</cdr:x>
      <cdr:y>0.95586</cdr:y>
    </cdr:to>
    <cdr:sp macro="" textlink="">
      <cdr:nvSpPr>
        <cdr:cNvPr id="14" name="TextBox 6">
          <a:extLst xmlns:a="http://schemas.openxmlformats.org/drawingml/2006/main">
            <a:ext uri="{FF2B5EF4-FFF2-40B4-BE49-F238E27FC236}">
              <a16:creationId xmlns:a16="http://schemas.microsoft.com/office/drawing/2014/main" id="{2718A35A-2880-48D6-780C-79ADAFA4E289}"/>
            </a:ext>
          </a:extLst>
        </cdr:cNvPr>
        <cdr:cNvSpPr txBox="1"/>
      </cdr:nvSpPr>
      <cdr:spPr>
        <a:xfrm xmlns:a="http://schemas.openxmlformats.org/drawingml/2006/main">
          <a:off x="5977850" y="6219411"/>
          <a:ext cx="1215348" cy="2308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dirty="0"/>
            <a:t>n=164</a:t>
          </a:r>
        </a:p>
      </cdr:txBody>
    </cdr:sp>
  </cdr:relSizeAnchor>
  <cdr:relSizeAnchor xmlns:cdr="http://schemas.openxmlformats.org/drawingml/2006/chartDrawing">
    <cdr:from>
      <cdr:x>0.44346</cdr:x>
      <cdr:y>0.92165</cdr:y>
    </cdr:from>
    <cdr:to>
      <cdr:x>0.54571</cdr:x>
      <cdr:y>0.95586</cdr:y>
    </cdr:to>
    <cdr:sp macro="" textlink="">
      <cdr:nvSpPr>
        <cdr:cNvPr id="15" name="TextBox 5">
          <a:extLst xmlns:a="http://schemas.openxmlformats.org/drawingml/2006/main">
            <a:ext uri="{FF2B5EF4-FFF2-40B4-BE49-F238E27FC236}">
              <a16:creationId xmlns:a16="http://schemas.microsoft.com/office/drawing/2014/main" id="{7A223DEF-5059-B1A7-1512-454B6F01BFE4}"/>
            </a:ext>
          </a:extLst>
        </cdr:cNvPr>
        <cdr:cNvSpPr txBox="1"/>
      </cdr:nvSpPr>
      <cdr:spPr>
        <a:xfrm xmlns:a="http://schemas.openxmlformats.org/drawingml/2006/main">
          <a:off x="5271459" y="6219411"/>
          <a:ext cx="1215466" cy="2308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dirty="0"/>
            <a:t>n=829</a:t>
          </a:r>
        </a:p>
      </cdr:txBody>
    </cdr:sp>
  </cdr:relSizeAnchor>
  <cdr:relSizeAnchor xmlns:cdr="http://schemas.openxmlformats.org/drawingml/2006/chartDrawing">
    <cdr:from>
      <cdr:x>0.56002</cdr:x>
      <cdr:y>0.92034</cdr:y>
    </cdr:from>
    <cdr:to>
      <cdr:x>0.66226</cdr:x>
      <cdr:y>0.95455</cdr:y>
    </cdr:to>
    <cdr:sp macro="" textlink="">
      <cdr:nvSpPr>
        <cdr:cNvPr id="16" name="TextBox 5">
          <a:extLst xmlns:a="http://schemas.openxmlformats.org/drawingml/2006/main">
            <a:ext uri="{FF2B5EF4-FFF2-40B4-BE49-F238E27FC236}">
              <a16:creationId xmlns:a16="http://schemas.microsoft.com/office/drawing/2014/main" id="{7A223DEF-5059-B1A7-1512-454B6F01BFE4}"/>
            </a:ext>
          </a:extLst>
        </cdr:cNvPr>
        <cdr:cNvSpPr txBox="1"/>
      </cdr:nvSpPr>
      <cdr:spPr>
        <a:xfrm xmlns:a="http://schemas.openxmlformats.org/drawingml/2006/main">
          <a:off x="6657109" y="6210603"/>
          <a:ext cx="1215347" cy="23085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dirty="0"/>
            <a:t>n=222</a:t>
          </a:r>
        </a:p>
      </cdr:txBody>
    </cdr:sp>
  </cdr:relSizeAnchor>
  <cdr:relSizeAnchor xmlns:cdr="http://schemas.openxmlformats.org/drawingml/2006/chartDrawing">
    <cdr:from>
      <cdr:x>0.70673</cdr:x>
      <cdr:y>0.92166</cdr:y>
    </cdr:from>
    <cdr:to>
      <cdr:x>0.80899</cdr:x>
      <cdr:y>0.95586</cdr:y>
    </cdr:to>
    <cdr:sp macro="" textlink="">
      <cdr:nvSpPr>
        <cdr:cNvPr id="17" name="TextBox 7">
          <a:extLst xmlns:a="http://schemas.openxmlformats.org/drawingml/2006/main">
            <a:ext uri="{FF2B5EF4-FFF2-40B4-BE49-F238E27FC236}">
              <a16:creationId xmlns:a16="http://schemas.microsoft.com/office/drawing/2014/main" id="{D8E0B65D-DEB4-7A8E-41EE-D1A869EC3BF9}"/>
            </a:ext>
          </a:extLst>
        </cdr:cNvPr>
        <cdr:cNvSpPr txBox="1"/>
      </cdr:nvSpPr>
      <cdr:spPr>
        <a:xfrm xmlns:a="http://schemas.openxmlformats.org/drawingml/2006/main">
          <a:off x="8401039" y="6219511"/>
          <a:ext cx="1215585" cy="23078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dirty="0"/>
            <a:t>n=206</a:t>
          </a:r>
        </a:p>
      </cdr:txBody>
    </cdr:sp>
  </cdr:relSizeAnchor>
  <cdr:relSizeAnchor xmlns:cdr="http://schemas.openxmlformats.org/drawingml/2006/chartDrawing">
    <cdr:from>
      <cdr:x>0.82008</cdr:x>
      <cdr:y>0.92165</cdr:y>
    </cdr:from>
    <cdr:to>
      <cdr:x>0.92233</cdr:x>
      <cdr:y>0.95586</cdr:y>
    </cdr:to>
    <cdr:sp macro="" textlink="">
      <cdr:nvSpPr>
        <cdr:cNvPr id="18" name="TextBox 8">
          <a:extLst xmlns:a="http://schemas.openxmlformats.org/drawingml/2006/main">
            <a:ext uri="{FF2B5EF4-FFF2-40B4-BE49-F238E27FC236}">
              <a16:creationId xmlns:a16="http://schemas.microsoft.com/office/drawing/2014/main" id="{D726E303-CD3F-1F64-729D-4560DFC5CE57}"/>
            </a:ext>
          </a:extLst>
        </cdr:cNvPr>
        <cdr:cNvSpPr txBox="1"/>
      </cdr:nvSpPr>
      <cdr:spPr>
        <a:xfrm xmlns:a="http://schemas.openxmlformats.org/drawingml/2006/main">
          <a:off x="9748425" y="6219410"/>
          <a:ext cx="1215466" cy="2308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dirty="0"/>
            <a:t>n=60</a:t>
          </a:r>
        </a:p>
      </cdr:txBody>
    </cdr:sp>
  </cdr:relSizeAnchor>
  <cdr:relSizeAnchor xmlns:cdr="http://schemas.openxmlformats.org/drawingml/2006/chartDrawing">
    <cdr:from>
      <cdr:x>0.76462</cdr:x>
      <cdr:y>0.92165</cdr:y>
    </cdr:from>
    <cdr:to>
      <cdr:x>0.86686</cdr:x>
      <cdr:y>0.95586</cdr:y>
    </cdr:to>
    <cdr:sp macro="" textlink="">
      <cdr:nvSpPr>
        <cdr:cNvPr id="19" name="TextBox 8">
          <a:extLst xmlns:a="http://schemas.openxmlformats.org/drawingml/2006/main">
            <a:ext uri="{FF2B5EF4-FFF2-40B4-BE49-F238E27FC236}">
              <a16:creationId xmlns:a16="http://schemas.microsoft.com/office/drawing/2014/main" id="{D726E303-CD3F-1F64-729D-4560DFC5CE57}"/>
            </a:ext>
          </a:extLst>
        </cdr:cNvPr>
        <cdr:cNvSpPr txBox="1"/>
      </cdr:nvSpPr>
      <cdr:spPr>
        <a:xfrm xmlns:a="http://schemas.openxmlformats.org/drawingml/2006/main">
          <a:off x="9089151" y="6219410"/>
          <a:ext cx="1215348" cy="2308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dirty="0"/>
            <a:t>n=273</a:t>
          </a:r>
        </a:p>
      </cdr:txBody>
    </cdr:sp>
  </cdr:relSizeAnchor>
  <cdr:relSizeAnchor xmlns:cdr="http://schemas.openxmlformats.org/drawingml/2006/chartDrawing">
    <cdr:from>
      <cdr:x>0.87801</cdr:x>
      <cdr:y>0.92165</cdr:y>
    </cdr:from>
    <cdr:to>
      <cdr:x>0.98026</cdr:x>
      <cdr:y>0.95586</cdr:y>
    </cdr:to>
    <cdr:sp macro="" textlink="">
      <cdr:nvSpPr>
        <cdr:cNvPr id="20" name="TextBox 8">
          <a:extLst xmlns:a="http://schemas.openxmlformats.org/drawingml/2006/main">
            <a:ext uri="{FF2B5EF4-FFF2-40B4-BE49-F238E27FC236}">
              <a16:creationId xmlns:a16="http://schemas.microsoft.com/office/drawing/2014/main" id="{D726E303-CD3F-1F64-729D-4560DFC5CE57}"/>
            </a:ext>
          </a:extLst>
        </cdr:cNvPr>
        <cdr:cNvSpPr txBox="1"/>
      </cdr:nvSpPr>
      <cdr:spPr>
        <a:xfrm xmlns:a="http://schemas.openxmlformats.org/drawingml/2006/main">
          <a:off x="10437125" y="6219411"/>
          <a:ext cx="1215466" cy="2308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dirty="0"/>
            <a:t>n=79</a:t>
          </a:r>
        </a:p>
      </cdr:txBody>
    </cdr:sp>
  </cdr:relSizeAnchor>
  <cdr:relSizeAnchor xmlns:cdr="http://schemas.openxmlformats.org/drawingml/2006/chartDrawing">
    <cdr:from>
      <cdr:x>0.07483</cdr:x>
      <cdr:y>0.27365</cdr:y>
    </cdr:from>
    <cdr:to>
      <cdr:x>0.30719</cdr:x>
      <cdr:y>0.27365</cdr:y>
    </cdr:to>
    <cdr:cxnSp macro="">
      <cdr:nvCxnSpPr>
        <cdr:cNvPr id="23" name="Straight Connector 22">
          <a:extLst xmlns:a="http://schemas.openxmlformats.org/drawingml/2006/main">
            <a:ext uri="{FF2B5EF4-FFF2-40B4-BE49-F238E27FC236}">
              <a16:creationId xmlns:a16="http://schemas.microsoft.com/office/drawing/2014/main" id="{10A90552-9C2C-ABBF-7D2C-0B11633B5798}"/>
            </a:ext>
          </a:extLst>
        </cdr:cNvPr>
        <cdr:cNvCxnSpPr>
          <a:cxnSpLocks xmlns:a="http://schemas.openxmlformats.org/drawingml/2006/main"/>
        </cdr:cNvCxnSpPr>
      </cdr:nvCxnSpPr>
      <cdr:spPr>
        <a:xfrm xmlns:a="http://schemas.openxmlformats.org/drawingml/2006/main">
          <a:off x="889472" y="1846641"/>
          <a:ext cx="2762207" cy="0"/>
        </a:xfrm>
        <a:prstGeom xmlns:a="http://schemas.openxmlformats.org/drawingml/2006/main" prst="line">
          <a:avLst/>
        </a:prstGeom>
        <a:ln xmlns:a="http://schemas.openxmlformats.org/drawingml/2006/main" w="19050" cap="rnd">
          <a:solidFill>
            <a:schemeClr val="tx1"/>
          </a:solidFill>
          <a:prstDash val="sysDot"/>
          <a:roun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0.38865</cdr:x>
      <cdr:y>0.36489</cdr:y>
    </cdr:from>
    <cdr:to>
      <cdr:x>0.4304</cdr:x>
      <cdr:y>0.41126</cdr:y>
    </cdr:to>
    <cdr:sp macro="" textlink="">
      <cdr:nvSpPr>
        <cdr:cNvPr id="34" name="TextBox 1">
          <a:extLst xmlns:a="http://schemas.openxmlformats.org/drawingml/2006/main">
            <a:ext uri="{FF2B5EF4-FFF2-40B4-BE49-F238E27FC236}">
              <a16:creationId xmlns:a16="http://schemas.microsoft.com/office/drawing/2014/main" id="{562E800C-4B09-3B2A-EE97-8BB150312B5A}"/>
            </a:ext>
          </a:extLst>
        </cdr:cNvPr>
        <cdr:cNvSpPr txBox="1"/>
      </cdr:nvSpPr>
      <cdr:spPr>
        <a:xfrm xmlns:a="http://schemas.openxmlformats.org/drawingml/2006/main">
          <a:off x="4619964" y="2462364"/>
          <a:ext cx="496291" cy="31291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dirty="0"/>
            <a:t>60%</a:t>
          </a:r>
        </a:p>
      </cdr:txBody>
    </cdr:sp>
  </cdr:relSizeAnchor>
  <cdr:relSizeAnchor xmlns:cdr="http://schemas.openxmlformats.org/drawingml/2006/chartDrawing">
    <cdr:from>
      <cdr:x>0.39323</cdr:x>
      <cdr:y>0.3942</cdr:y>
    </cdr:from>
    <cdr:to>
      <cdr:x>0.62665</cdr:x>
      <cdr:y>0.3942</cdr:y>
    </cdr:to>
    <cdr:cxnSp macro="">
      <cdr:nvCxnSpPr>
        <cdr:cNvPr id="35" name="Straight Connector 34">
          <a:extLst xmlns:a="http://schemas.openxmlformats.org/drawingml/2006/main">
            <a:ext uri="{FF2B5EF4-FFF2-40B4-BE49-F238E27FC236}">
              <a16:creationId xmlns:a16="http://schemas.microsoft.com/office/drawing/2014/main" id="{98CBE56E-E5B8-B327-D648-4A8DA9229765}"/>
            </a:ext>
          </a:extLst>
        </cdr:cNvPr>
        <cdr:cNvCxnSpPr>
          <a:cxnSpLocks xmlns:a="http://schemas.openxmlformats.org/drawingml/2006/main"/>
        </cdr:cNvCxnSpPr>
      </cdr:nvCxnSpPr>
      <cdr:spPr>
        <a:xfrm xmlns:a="http://schemas.openxmlformats.org/drawingml/2006/main">
          <a:off x="4674369" y="2660093"/>
          <a:ext cx="2774758" cy="0"/>
        </a:xfrm>
        <a:prstGeom xmlns:a="http://schemas.openxmlformats.org/drawingml/2006/main" prst="line">
          <a:avLst/>
        </a:prstGeom>
        <a:ln xmlns:a="http://schemas.openxmlformats.org/drawingml/2006/main" w="19050" cap="rnd">
          <a:solidFill>
            <a:schemeClr val="tx1"/>
          </a:solidFill>
          <a:prstDash val="sysDot"/>
          <a:roun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0.05615</cdr:x>
      <cdr:y>0.09795</cdr:y>
    </cdr:from>
    <cdr:to>
      <cdr:x>0.0769</cdr:x>
      <cdr:y>0.09795</cdr:y>
    </cdr:to>
    <cdr:cxnSp macro="">
      <cdr:nvCxnSpPr>
        <cdr:cNvPr id="37" name="Straight Connector 36">
          <a:extLst xmlns:a="http://schemas.openxmlformats.org/drawingml/2006/main">
            <a:ext uri="{FF2B5EF4-FFF2-40B4-BE49-F238E27FC236}">
              <a16:creationId xmlns:a16="http://schemas.microsoft.com/office/drawing/2014/main" id="{14496949-2E64-ADF7-E04E-1A74BD76F925}"/>
            </a:ext>
          </a:extLst>
        </cdr:cNvPr>
        <cdr:cNvCxnSpPr>
          <a:cxnSpLocks xmlns:a="http://schemas.openxmlformats.org/drawingml/2006/main"/>
        </cdr:cNvCxnSpPr>
      </cdr:nvCxnSpPr>
      <cdr:spPr>
        <a:xfrm xmlns:a="http://schemas.openxmlformats.org/drawingml/2006/main">
          <a:off x="667433" y="660965"/>
          <a:ext cx="246659" cy="0"/>
        </a:xfrm>
        <a:prstGeom xmlns:a="http://schemas.openxmlformats.org/drawingml/2006/main" prst="line">
          <a:avLst/>
        </a:prstGeom>
        <a:ln xmlns:a="http://schemas.openxmlformats.org/drawingml/2006/main" w="19050" cap="rnd">
          <a:solidFill>
            <a:schemeClr val="tx1"/>
          </a:solidFill>
          <a:prstDash val="sysDot"/>
          <a:roun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0.70528</cdr:x>
      <cdr:y>0.19011</cdr:y>
    </cdr:from>
    <cdr:to>
      <cdr:x>0.74703</cdr:x>
      <cdr:y>0.23648</cdr:y>
    </cdr:to>
    <cdr:sp macro="" textlink="">
      <cdr:nvSpPr>
        <cdr:cNvPr id="44" name="TextBox 1">
          <a:extLst xmlns:a="http://schemas.openxmlformats.org/drawingml/2006/main">
            <a:ext uri="{FF2B5EF4-FFF2-40B4-BE49-F238E27FC236}">
              <a16:creationId xmlns:a16="http://schemas.microsoft.com/office/drawing/2014/main" id="{DDF82E68-336C-F63F-0CD4-C11AB70289BB}"/>
            </a:ext>
          </a:extLst>
        </cdr:cNvPr>
        <cdr:cNvSpPr txBox="1"/>
      </cdr:nvSpPr>
      <cdr:spPr>
        <a:xfrm xmlns:a="http://schemas.openxmlformats.org/drawingml/2006/main">
          <a:off x="8383755" y="1282888"/>
          <a:ext cx="496291" cy="31291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dirty="0"/>
            <a:t>79%</a:t>
          </a:r>
        </a:p>
      </cdr:txBody>
    </cdr:sp>
  </cdr:relSizeAnchor>
  <cdr:relSizeAnchor xmlns:cdr="http://schemas.openxmlformats.org/drawingml/2006/chartDrawing">
    <cdr:from>
      <cdr:x>0.71154</cdr:x>
      <cdr:y>0.22228</cdr:y>
    </cdr:from>
    <cdr:to>
      <cdr:x>0.94311</cdr:x>
      <cdr:y>0.22228</cdr:y>
    </cdr:to>
    <cdr:cxnSp macro="">
      <cdr:nvCxnSpPr>
        <cdr:cNvPr id="45" name="Straight Connector 44">
          <a:extLst xmlns:a="http://schemas.openxmlformats.org/drawingml/2006/main">
            <a:ext uri="{FF2B5EF4-FFF2-40B4-BE49-F238E27FC236}">
              <a16:creationId xmlns:a16="http://schemas.microsoft.com/office/drawing/2014/main" id="{78DE2576-2E4E-D407-0D24-6152E9E123C0}"/>
            </a:ext>
          </a:extLst>
        </cdr:cNvPr>
        <cdr:cNvCxnSpPr>
          <a:cxnSpLocks xmlns:a="http://schemas.openxmlformats.org/drawingml/2006/main"/>
        </cdr:cNvCxnSpPr>
      </cdr:nvCxnSpPr>
      <cdr:spPr>
        <a:xfrm xmlns:a="http://schemas.openxmlformats.org/drawingml/2006/main">
          <a:off x="8458225" y="1499959"/>
          <a:ext cx="2752708" cy="0"/>
        </a:xfrm>
        <a:prstGeom xmlns:a="http://schemas.openxmlformats.org/drawingml/2006/main" prst="line">
          <a:avLst/>
        </a:prstGeom>
        <a:ln xmlns:a="http://schemas.openxmlformats.org/drawingml/2006/main" w="19050" cap="rnd">
          <a:solidFill>
            <a:schemeClr val="tx1"/>
          </a:solidFill>
          <a:prstDash val="sysDot"/>
          <a:roun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0.07523</cdr:x>
      <cdr:y>0.11923</cdr:y>
    </cdr:from>
    <cdr:to>
      <cdr:x>0.30679</cdr:x>
      <cdr:y>0.94592</cdr:y>
    </cdr:to>
    <cdr:sp macro="" textlink="">
      <cdr:nvSpPr>
        <cdr:cNvPr id="2" name="Rectangle 1">
          <a:extLst xmlns:a="http://schemas.openxmlformats.org/drawingml/2006/main">
            <a:ext uri="{FF2B5EF4-FFF2-40B4-BE49-F238E27FC236}">
              <a16:creationId xmlns:a16="http://schemas.microsoft.com/office/drawing/2014/main" id="{80C4486C-2EF8-6EF2-C16D-3EB10BF469CE}"/>
            </a:ext>
          </a:extLst>
        </cdr:cNvPr>
        <cdr:cNvSpPr/>
      </cdr:nvSpPr>
      <cdr:spPr>
        <a:xfrm xmlns:a="http://schemas.openxmlformats.org/drawingml/2006/main">
          <a:off x="894222" y="804553"/>
          <a:ext cx="2752708" cy="5578679"/>
        </a:xfrm>
        <a:prstGeom xmlns:a="http://schemas.openxmlformats.org/drawingml/2006/main" prst="rect">
          <a:avLst/>
        </a:prstGeom>
        <a:noFill xmlns:a="http://schemas.openxmlformats.org/drawingml/2006/mai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0.3937</cdr:x>
      <cdr:y>0.11923</cdr:y>
    </cdr:from>
    <cdr:to>
      <cdr:x>0.62527</cdr:x>
      <cdr:y>0.94592</cdr:y>
    </cdr:to>
    <cdr:sp macro="" textlink="">
      <cdr:nvSpPr>
        <cdr:cNvPr id="3" name="Rectangle 2">
          <a:extLst xmlns:a="http://schemas.openxmlformats.org/drawingml/2006/main">
            <a:ext uri="{FF2B5EF4-FFF2-40B4-BE49-F238E27FC236}">
              <a16:creationId xmlns:a16="http://schemas.microsoft.com/office/drawing/2014/main" id="{7E49AB0B-EA2C-1C08-D8F9-7A3838EAFA98}"/>
            </a:ext>
          </a:extLst>
        </cdr:cNvPr>
        <cdr:cNvSpPr/>
      </cdr:nvSpPr>
      <cdr:spPr>
        <a:xfrm xmlns:a="http://schemas.openxmlformats.org/drawingml/2006/main">
          <a:off x="4679950" y="804552"/>
          <a:ext cx="2752708" cy="5578679"/>
        </a:xfrm>
        <a:prstGeom xmlns:a="http://schemas.openxmlformats.org/drawingml/2006/main" prst="rect">
          <a:avLst/>
        </a:prstGeom>
        <a:noFill xmlns:a="http://schemas.openxmlformats.org/drawingml/2006/mai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0.06886</cdr:x>
      <cdr:y>0.91934</cdr:y>
    </cdr:from>
    <cdr:to>
      <cdr:x>0.16978</cdr:x>
      <cdr:y>0.95429</cdr:y>
    </cdr:to>
    <cdr:sp macro="" textlink="">
      <cdr:nvSpPr>
        <cdr:cNvPr id="3" name="TextBox 3">
          <a:extLst xmlns:a="http://schemas.openxmlformats.org/drawingml/2006/main">
            <a:ext uri="{FF2B5EF4-FFF2-40B4-BE49-F238E27FC236}">
              <a16:creationId xmlns:a16="http://schemas.microsoft.com/office/drawing/2014/main" id="{B25AA5CE-B1CB-CD46-9C2F-D388AF245DAD}"/>
            </a:ext>
          </a:extLst>
        </cdr:cNvPr>
        <cdr:cNvSpPr txBox="1"/>
      </cdr:nvSpPr>
      <cdr:spPr>
        <a:xfrm xmlns:a="http://schemas.openxmlformats.org/drawingml/2006/main">
          <a:off x="818496" y="6203971"/>
          <a:ext cx="1199656" cy="235853"/>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US" sz="900" dirty="0"/>
            <a:t>n=940</a:t>
          </a:r>
        </a:p>
      </cdr:txBody>
    </cdr:sp>
  </cdr:relSizeAnchor>
  <cdr:relSizeAnchor xmlns:cdr="http://schemas.openxmlformats.org/drawingml/2006/chartDrawing">
    <cdr:from>
      <cdr:x>0.18393</cdr:x>
      <cdr:y>0.91936</cdr:y>
    </cdr:from>
    <cdr:to>
      <cdr:x>0.28484</cdr:x>
      <cdr:y>0.9543</cdr:y>
    </cdr:to>
    <cdr:sp macro="" textlink="">
      <cdr:nvSpPr>
        <cdr:cNvPr id="4" name="TextBox 4">
          <a:extLst xmlns:a="http://schemas.openxmlformats.org/drawingml/2006/main">
            <a:ext uri="{FF2B5EF4-FFF2-40B4-BE49-F238E27FC236}">
              <a16:creationId xmlns:a16="http://schemas.microsoft.com/office/drawing/2014/main" id="{20C8950F-EAEB-3884-48D2-CFAE72CD4BCC}"/>
            </a:ext>
          </a:extLst>
        </cdr:cNvPr>
        <cdr:cNvSpPr txBox="1"/>
      </cdr:nvSpPr>
      <cdr:spPr>
        <a:xfrm xmlns:a="http://schemas.openxmlformats.org/drawingml/2006/main">
          <a:off x="2186429" y="6204075"/>
          <a:ext cx="1199538" cy="23578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US" sz="900" dirty="0"/>
            <a:t>n=315</a:t>
          </a:r>
        </a:p>
      </cdr:txBody>
    </cdr:sp>
  </cdr:relSizeAnchor>
  <cdr:relSizeAnchor xmlns:cdr="http://schemas.openxmlformats.org/drawingml/2006/chartDrawing">
    <cdr:from>
      <cdr:x>0.12691</cdr:x>
      <cdr:y>0.91936</cdr:y>
    </cdr:from>
    <cdr:to>
      <cdr:x>0.22782</cdr:x>
      <cdr:y>0.9543</cdr:y>
    </cdr:to>
    <cdr:sp macro="" textlink="">
      <cdr:nvSpPr>
        <cdr:cNvPr id="5" name="TextBox 4">
          <a:extLst xmlns:a="http://schemas.openxmlformats.org/drawingml/2006/main">
            <a:ext uri="{FF2B5EF4-FFF2-40B4-BE49-F238E27FC236}">
              <a16:creationId xmlns:a16="http://schemas.microsoft.com/office/drawing/2014/main" id="{20C8950F-EAEB-3884-48D2-CFAE72CD4BCC}"/>
            </a:ext>
          </a:extLst>
        </cdr:cNvPr>
        <cdr:cNvSpPr txBox="1"/>
      </cdr:nvSpPr>
      <cdr:spPr>
        <a:xfrm xmlns:a="http://schemas.openxmlformats.org/drawingml/2006/main">
          <a:off x="1508612" y="6204075"/>
          <a:ext cx="1199537" cy="23578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US" sz="900" dirty="0"/>
            <a:t>n=1349</a:t>
          </a:r>
        </a:p>
      </cdr:txBody>
    </cdr:sp>
  </cdr:relSizeAnchor>
  <cdr:relSizeAnchor xmlns:cdr="http://schemas.openxmlformats.org/drawingml/2006/chartDrawing">
    <cdr:from>
      <cdr:x>0.24269</cdr:x>
      <cdr:y>0.91934</cdr:y>
    </cdr:from>
    <cdr:to>
      <cdr:x>0.34361</cdr:x>
      <cdr:y>0.95429</cdr:y>
    </cdr:to>
    <cdr:sp macro="" textlink="">
      <cdr:nvSpPr>
        <cdr:cNvPr id="6" name="TextBox 4">
          <a:extLst xmlns:a="http://schemas.openxmlformats.org/drawingml/2006/main">
            <a:ext uri="{FF2B5EF4-FFF2-40B4-BE49-F238E27FC236}">
              <a16:creationId xmlns:a16="http://schemas.microsoft.com/office/drawing/2014/main" id="{20C8950F-EAEB-3884-48D2-CFAE72CD4BCC}"/>
            </a:ext>
          </a:extLst>
        </cdr:cNvPr>
        <cdr:cNvSpPr txBox="1"/>
      </cdr:nvSpPr>
      <cdr:spPr>
        <a:xfrm xmlns:a="http://schemas.openxmlformats.org/drawingml/2006/main">
          <a:off x="2884964" y="6203973"/>
          <a:ext cx="1199538" cy="23585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US" sz="900" dirty="0"/>
            <a:t>n=448</a:t>
          </a:r>
        </a:p>
      </cdr:txBody>
    </cdr:sp>
  </cdr:relSizeAnchor>
  <cdr:relSizeAnchor xmlns:cdr="http://schemas.openxmlformats.org/drawingml/2006/chartDrawing">
    <cdr:from>
      <cdr:x>0.38802</cdr:x>
      <cdr:y>0.91934</cdr:y>
    </cdr:from>
    <cdr:to>
      <cdr:x>0.48893</cdr:x>
      <cdr:y>0.95429</cdr:y>
    </cdr:to>
    <cdr:sp macro="" textlink="">
      <cdr:nvSpPr>
        <cdr:cNvPr id="7" name="TextBox 7">
          <a:extLst xmlns:a="http://schemas.openxmlformats.org/drawingml/2006/main">
            <a:ext uri="{FF2B5EF4-FFF2-40B4-BE49-F238E27FC236}">
              <a16:creationId xmlns:a16="http://schemas.microsoft.com/office/drawing/2014/main" id="{072B28BA-C1D6-CEA5-493B-C72C91FEB968}"/>
            </a:ext>
          </a:extLst>
        </cdr:cNvPr>
        <cdr:cNvSpPr txBox="1"/>
      </cdr:nvSpPr>
      <cdr:spPr>
        <a:xfrm xmlns:a="http://schemas.openxmlformats.org/drawingml/2006/main">
          <a:off x="4612448" y="6203971"/>
          <a:ext cx="1199538" cy="235853"/>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US" sz="900" dirty="0"/>
            <a:t>n=1661</a:t>
          </a:r>
        </a:p>
      </cdr:txBody>
    </cdr:sp>
  </cdr:relSizeAnchor>
  <cdr:relSizeAnchor xmlns:cdr="http://schemas.openxmlformats.org/drawingml/2006/chartDrawing">
    <cdr:from>
      <cdr:x>0.50328</cdr:x>
      <cdr:y>0.91936</cdr:y>
    </cdr:from>
    <cdr:to>
      <cdr:x>0.60419</cdr:x>
      <cdr:y>0.9543</cdr:y>
    </cdr:to>
    <cdr:sp macro="" textlink="">
      <cdr:nvSpPr>
        <cdr:cNvPr id="8" name="TextBox 8">
          <a:extLst xmlns:a="http://schemas.openxmlformats.org/drawingml/2006/main">
            <a:ext uri="{FF2B5EF4-FFF2-40B4-BE49-F238E27FC236}">
              <a16:creationId xmlns:a16="http://schemas.microsoft.com/office/drawing/2014/main" id="{54F4DB32-41B6-907B-E965-08CC857B2F07}"/>
            </a:ext>
          </a:extLst>
        </cdr:cNvPr>
        <cdr:cNvSpPr txBox="1"/>
      </cdr:nvSpPr>
      <cdr:spPr>
        <a:xfrm xmlns:a="http://schemas.openxmlformats.org/drawingml/2006/main">
          <a:off x="5982575" y="6204075"/>
          <a:ext cx="1199538" cy="23578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US" sz="900" dirty="0"/>
            <a:t>n=383</a:t>
          </a:r>
        </a:p>
      </cdr:txBody>
    </cdr:sp>
  </cdr:relSizeAnchor>
  <cdr:relSizeAnchor xmlns:cdr="http://schemas.openxmlformats.org/drawingml/2006/chartDrawing">
    <cdr:from>
      <cdr:x>0.44626</cdr:x>
      <cdr:y>0.91934</cdr:y>
    </cdr:from>
    <cdr:to>
      <cdr:x>0.54717</cdr:x>
      <cdr:y>0.95429</cdr:y>
    </cdr:to>
    <cdr:sp macro="" textlink="">
      <cdr:nvSpPr>
        <cdr:cNvPr id="9" name="TextBox 8">
          <a:extLst xmlns:a="http://schemas.openxmlformats.org/drawingml/2006/main">
            <a:ext uri="{FF2B5EF4-FFF2-40B4-BE49-F238E27FC236}">
              <a16:creationId xmlns:a16="http://schemas.microsoft.com/office/drawing/2014/main" id="{54F4DB32-41B6-907B-E965-08CC857B2F07}"/>
            </a:ext>
          </a:extLst>
        </cdr:cNvPr>
        <cdr:cNvSpPr txBox="1"/>
      </cdr:nvSpPr>
      <cdr:spPr>
        <a:xfrm xmlns:a="http://schemas.openxmlformats.org/drawingml/2006/main">
          <a:off x="5304756" y="6203973"/>
          <a:ext cx="1199538" cy="23585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US" sz="900" dirty="0"/>
            <a:t>n=471</a:t>
          </a:r>
        </a:p>
      </cdr:txBody>
    </cdr:sp>
  </cdr:relSizeAnchor>
  <cdr:relSizeAnchor xmlns:cdr="http://schemas.openxmlformats.org/drawingml/2006/chartDrawing">
    <cdr:from>
      <cdr:x>0.5626</cdr:x>
      <cdr:y>0.91936</cdr:y>
    </cdr:from>
    <cdr:to>
      <cdr:x>0.66351</cdr:x>
      <cdr:y>0.9543</cdr:y>
    </cdr:to>
    <cdr:sp macro="" textlink="">
      <cdr:nvSpPr>
        <cdr:cNvPr id="10" name="TextBox 8">
          <a:extLst xmlns:a="http://schemas.openxmlformats.org/drawingml/2006/main">
            <a:ext uri="{FF2B5EF4-FFF2-40B4-BE49-F238E27FC236}">
              <a16:creationId xmlns:a16="http://schemas.microsoft.com/office/drawing/2014/main" id="{54F4DB32-41B6-907B-E965-08CC857B2F07}"/>
            </a:ext>
          </a:extLst>
        </cdr:cNvPr>
        <cdr:cNvSpPr txBox="1"/>
      </cdr:nvSpPr>
      <cdr:spPr>
        <a:xfrm xmlns:a="http://schemas.openxmlformats.org/drawingml/2006/main">
          <a:off x="6687756" y="6204073"/>
          <a:ext cx="1199537" cy="23578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US" sz="900" dirty="0"/>
            <a:t>n=125</a:t>
          </a:r>
        </a:p>
      </cdr:txBody>
    </cdr:sp>
  </cdr:relSizeAnchor>
  <cdr:relSizeAnchor xmlns:cdr="http://schemas.openxmlformats.org/drawingml/2006/chartDrawing">
    <cdr:from>
      <cdr:x>0.70734</cdr:x>
      <cdr:y>0.91871</cdr:y>
    </cdr:from>
    <cdr:to>
      <cdr:x>0.80825</cdr:x>
      <cdr:y>0.95365</cdr:y>
    </cdr:to>
    <cdr:sp macro="" textlink="">
      <cdr:nvSpPr>
        <cdr:cNvPr id="11" name="TextBox 3">
          <a:extLst xmlns:a="http://schemas.openxmlformats.org/drawingml/2006/main">
            <a:ext uri="{FF2B5EF4-FFF2-40B4-BE49-F238E27FC236}">
              <a16:creationId xmlns:a16="http://schemas.microsoft.com/office/drawing/2014/main" id="{594594CB-4986-8A41-8B3A-2A951A7B10C4}"/>
            </a:ext>
          </a:extLst>
        </cdr:cNvPr>
        <cdr:cNvSpPr txBox="1"/>
      </cdr:nvSpPr>
      <cdr:spPr>
        <a:xfrm xmlns:a="http://schemas.openxmlformats.org/drawingml/2006/main">
          <a:off x="8408292" y="6056307"/>
          <a:ext cx="1199537" cy="23033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US" sz="900" dirty="0"/>
            <a:t>n=467</a:t>
          </a:r>
        </a:p>
      </cdr:txBody>
    </cdr:sp>
  </cdr:relSizeAnchor>
  <cdr:relSizeAnchor xmlns:cdr="http://schemas.openxmlformats.org/drawingml/2006/chartDrawing">
    <cdr:from>
      <cdr:x>0.82112</cdr:x>
      <cdr:y>0.91871</cdr:y>
    </cdr:from>
    <cdr:to>
      <cdr:x>0.92203</cdr:x>
      <cdr:y>0.95365</cdr:y>
    </cdr:to>
    <cdr:sp macro="" textlink="">
      <cdr:nvSpPr>
        <cdr:cNvPr id="12" name="TextBox 4">
          <a:extLst xmlns:a="http://schemas.openxmlformats.org/drawingml/2006/main">
            <a:ext uri="{FF2B5EF4-FFF2-40B4-BE49-F238E27FC236}">
              <a16:creationId xmlns:a16="http://schemas.microsoft.com/office/drawing/2014/main" id="{464F61C4-17F6-8F3E-567E-DC09DE44D6D6}"/>
            </a:ext>
          </a:extLst>
        </cdr:cNvPr>
        <cdr:cNvSpPr txBox="1"/>
      </cdr:nvSpPr>
      <cdr:spPr>
        <a:xfrm xmlns:a="http://schemas.openxmlformats.org/drawingml/2006/main">
          <a:off x="9760857" y="6199691"/>
          <a:ext cx="1199537" cy="23578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US" sz="900" dirty="0"/>
            <a:t>n=163</a:t>
          </a:r>
        </a:p>
      </cdr:txBody>
    </cdr:sp>
  </cdr:relSizeAnchor>
  <cdr:relSizeAnchor xmlns:cdr="http://schemas.openxmlformats.org/drawingml/2006/chartDrawing">
    <cdr:from>
      <cdr:x>0.76501</cdr:x>
      <cdr:y>0.91871</cdr:y>
    </cdr:from>
    <cdr:to>
      <cdr:x>0.86592</cdr:x>
      <cdr:y>0.95365</cdr:y>
    </cdr:to>
    <cdr:sp macro="" textlink="">
      <cdr:nvSpPr>
        <cdr:cNvPr id="13" name="TextBox 4">
          <a:extLst xmlns:a="http://schemas.openxmlformats.org/drawingml/2006/main">
            <a:ext uri="{FF2B5EF4-FFF2-40B4-BE49-F238E27FC236}">
              <a16:creationId xmlns:a16="http://schemas.microsoft.com/office/drawing/2014/main" id="{464F61C4-17F6-8F3E-567E-DC09DE44D6D6}"/>
            </a:ext>
          </a:extLst>
        </cdr:cNvPr>
        <cdr:cNvSpPr txBox="1"/>
      </cdr:nvSpPr>
      <cdr:spPr>
        <a:xfrm xmlns:a="http://schemas.openxmlformats.org/drawingml/2006/main">
          <a:off x="9093811" y="6199691"/>
          <a:ext cx="1199537" cy="23578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US" sz="900" dirty="0"/>
            <a:t>n=288</a:t>
          </a:r>
        </a:p>
      </cdr:txBody>
    </cdr:sp>
  </cdr:relSizeAnchor>
  <cdr:relSizeAnchor xmlns:cdr="http://schemas.openxmlformats.org/drawingml/2006/chartDrawing">
    <cdr:from>
      <cdr:x>0.88069</cdr:x>
      <cdr:y>0.91871</cdr:y>
    </cdr:from>
    <cdr:to>
      <cdr:x>0.9816</cdr:x>
      <cdr:y>0.95365</cdr:y>
    </cdr:to>
    <cdr:sp macro="" textlink="">
      <cdr:nvSpPr>
        <cdr:cNvPr id="14" name="TextBox 4">
          <a:extLst xmlns:a="http://schemas.openxmlformats.org/drawingml/2006/main">
            <a:ext uri="{FF2B5EF4-FFF2-40B4-BE49-F238E27FC236}">
              <a16:creationId xmlns:a16="http://schemas.microsoft.com/office/drawing/2014/main" id="{464F61C4-17F6-8F3E-567E-DC09DE44D6D6}"/>
            </a:ext>
          </a:extLst>
        </cdr:cNvPr>
        <cdr:cNvSpPr txBox="1"/>
      </cdr:nvSpPr>
      <cdr:spPr>
        <a:xfrm xmlns:a="http://schemas.openxmlformats.org/drawingml/2006/main">
          <a:off x="10468988" y="6199691"/>
          <a:ext cx="1199537" cy="23578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US" sz="900" dirty="0"/>
            <a:t>n=110</a:t>
          </a:r>
        </a:p>
      </cdr:txBody>
    </cdr:sp>
  </cdr:relSizeAnchor>
  <cdr:relSizeAnchor xmlns:cdr="http://schemas.openxmlformats.org/drawingml/2006/chartDrawing">
    <cdr:from>
      <cdr:x>0.07471</cdr:x>
      <cdr:y>0.12598</cdr:y>
    </cdr:from>
    <cdr:to>
      <cdr:x>0.11592</cdr:x>
      <cdr:y>0.17335</cdr:y>
    </cdr:to>
    <cdr:sp macro="" textlink="">
      <cdr:nvSpPr>
        <cdr:cNvPr id="22" name="TextBox 1">
          <a:extLst xmlns:a="http://schemas.openxmlformats.org/drawingml/2006/main">
            <a:ext uri="{FF2B5EF4-FFF2-40B4-BE49-F238E27FC236}">
              <a16:creationId xmlns:a16="http://schemas.microsoft.com/office/drawing/2014/main" id="{B6134C0D-D4BF-A8BB-F192-BEED09ED6409}"/>
            </a:ext>
          </a:extLst>
        </cdr:cNvPr>
        <cdr:cNvSpPr txBox="1"/>
      </cdr:nvSpPr>
      <cdr:spPr>
        <a:xfrm xmlns:a="http://schemas.openxmlformats.org/drawingml/2006/main">
          <a:off x="888125" y="830485"/>
          <a:ext cx="489872" cy="31227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dirty="0"/>
            <a:t>64%</a:t>
          </a:r>
        </a:p>
      </cdr:txBody>
    </cdr:sp>
  </cdr:relSizeAnchor>
  <cdr:relSizeAnchor xmlns:cdr="http://schemas.openxmlformats.org/drawingml/2006/chartDrawing">
    <cdr:from>
      <cdr:x>0.07486</cdr:x>
      <cdr:y>0.15801</cdr:y>
    </cdr:from>
    <cdr:to>
      <cdr:x>0.30628</cdr:x>
      <cdr:y>0.15801</cdr:y>
    </cdr:to>
    <cdr:cxnSp macro="">
      <cdr:nvCxnSpPr>
        <cdr:cNvPr id="23" name="Straight Connector 22">
          <a:extLst xmlns:a="http://schemas.openxmlformats.org/drawingml/2006/main">
            <a:ext uri="{FF2B5EF4-FFF2-40B4-BE49-F238E27FC236}">
              <a16:creationId xmlns:a16="http://schemas.microsoft.com/office/drawing/2014/main" id="{9668B3E2-04DE-9991-713D-5CEC79B0DCD0}"/>
            </a:ext>
          </a:extLst>
        </cdr:cNvPr>
        <cdr:cNvCxnSpPr>
          <a:cxnSpLocks xmlns:a="http://schemas.openxmlformats.org/drawingml/2006/main"/>
        </cdr:cNvCxnSpPr>
      </cdr:nvCxnSpPr>
      <cdr:spPr>
        <a:xfrm xmlns:a="http://schemas.openxmlformats.org/drawingml/2006/main">
          <a:off x="889897" y="1041652"/>
          <a:ext cx="2750936" cy="0"/>
        </a:xfrm>
        <a:prstGeom xmlns:a="http://schemas.openxmlformats.org/drawingml/2006/main" prst="line">
          <a:avLst/>
        </a:prstGeom>
        <a:ln xmlns:a="http://schemas.openxmlformats.org/drawingml/2006/main" w="19050" cap="rnd">
          <a:solidFill>
            <a:schemeClr val="tx1"/>
          </a:solidFill>
          <a:prstDash val="sysDot"/>
          <a:roun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0.39406</cdr:x>
      <cdr:y>0.08637</cdr:y>
    </cdr:from>
    <cdr:to>
      <cdr:x>0.43526</cdr:x>
      <cdr:y>0.13374</cdr:y>
    </cdr:to>
    <cdr:sp macro="" textlink="">
      <cdr:nvSpPr>
        <cdr:cNvPr id="29" name="TextBox 1">
          <a:extLst xmlns:a="http://schemas.openxmlformats.org/drawingml/2006/main">
            <a:ext uri="{FF2B5EF4-FFF2-40B4-BE49-F238E27FC236}">
              <a16:creationId xmlns:a16="http://schemas.microsoft.com/office/drawing/2014/main" id="{AC942A44-ADAA-077D-FD45-EE30533B5971}"/>
            </a:ext>
          </a:extLst>
        </cdr:cNvPr>
        <cdr:cNvSpPr txBox="1"/>
      </cdr:nvSpPr>
      <cdr:spPr>
        <a:xfrm xmlns:a="http://schemas.openxmlformats.org/drawingml/2006/main">
          <a:off x="4684271" y="569395"/>
          <a:ext cx="489752" cy="31227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dirty="0"/>
            <a:t>66%</a:t>
          </a:r>
        </a:p>
      </cdr:txBody>
    </cdr:sp>
  </cdr:relSizeAnchor>
  <cdr:relSizeAnchor xmlns:cdr="http://schemas.openxmlformats.org/drawingml/2006/chartDrawing">
    <cdr:from>
      <cdr:x>0.39421</cdr:x>
      <cdr:y>0.1196</cdr:y>
    </cdr:from>
    <cdr:to>
      <cdr:x>0.62563</cdr:x>
      <cdr:y>0.1196</cdr:y>
    </cdr:to>
    <cdr:cxnSp macro="">
      <cdr:nvCxnSpPr>
        <cdr:cNvPr id="30" name="Straight Connector 29">
          <a:extLst xmlns:a="http://schemas.openxmlformats.org/drawingml/2006/main">
            <a:ext uri="{FF2B5EF4-FFF2-40B4-BE49-F238E27FC236}">
              <a16:creationId xmlns:a16="http://schemas.microsoft.com/office/drawing/2014/main" id="{CAA6FEB5-BE9C-6235-4CF3-554CC0E0688C}"/>
            </a:ext>
          </a:extLst>
        </cdr:cNvPr>
        <cdr:cNvCxnSpPr>
          <a:cxnSpLocks xmlns:a="http://schemas.openxmlformats.org/drawingml/2006/main"/>
        </cdr:cNvCxnSpPr>
      </cdr:nvCxnSpPr>
      <cdr:spPr>
        <a:xfrm xmlns:a="http://schemas.openxmlformats.org/drawingml/2006/main">
          <a:off x="4686043" y="788417"/>
          <a:ext cx="2750936" cy="0"/>
        </a:xfrm>
        <a:prstGeom xmlns:a="http://schemas.openxmlformats.org/drawingml/2006/main" prst="line">
          <a:avLst/>
        </a:prstGeom>
        <a:ln xmlns:a="http://schemas.openxmlformats.org/drawingml/2006/main" w="19050" cap="rnd">
          <a:solidFill>
            <a:schemeClr val="tx1"/>
          </a:solidFill>
          <a:prstDash val="sysDot"/>
          <a:roun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0.71002</cdr:x>
      <cdr:y>0.57493</cdr:y>
    </cdr:from>
    <cdr:to>
      <cdr:x>0.75122</cdr:x>
      <cdr:y>0.6223</cdr:y>
    </cdr:to>
    <cdr:sp macro="" textlink="">
      <cdr:nvSpPr>
        <cdr:cNvPr id="36" name="TextBox 1">
          <a:extLst xmlns:a="http://schemas.openxmlformats.org/drawingml/2006/main">
            <a:ext uri="{FF2B5EF4-FFF2-40B4-BE49-F238E27FC236}">
              <a16:creationId xmlns:a16="http://schemas.microsoft.com/office/drawing/2014/main" id="{E8C8978B-36F1-2EF5-1BEC-7130040E81EC}"/>
            </a:ext>
          </a:extLst>
        </cdr:cNvPr>
        <cdr:cNvSpPr txBox="1"/>
      </cdr:nvSpPr>
      <cdr:spPr>
        <a:xfrm xmlns:a="http://schemas.openxmlformats.org/drawingml/2006/main">
          <a:off x="8440115" y="3790071"/>
          <a:ext cx="489753" cy="31227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dirty="0"/>
            <a:t>28%</a:t>
          </a:r>
        </a:p>
      </cdr:txBody>
    </cdr:sp>
  </cdr:relSizeAnchor>
  <cdr:relSizeAnchor xmlns:cdr="http://schemas.openxmlformats.org/drawingml/2006/chartDrawing">
    <cdr:from>
      <cdr:x>0.71341</cdr:x>
      <cdr:y>0.6058</cdr:y>
    </cdr:from>
    <cdr:to>
      <cdr:x>0.94483</cdr:x>
      <cdr:y>0.6058</cdr:y>
    </cdr:to>
    <cdr:cxnSp macro="">
      <cdr:nvCxnSpPr>
        <cdr:cNvPr id="37" name="Straight Connector 36">
          <a:extLst xmlns:a="http://schemas.openxmlformats.org/drawingml/2006/main">
            <a:ext uri="{FF2B5EF4-FFF2-40B4-BE49-F238E27FC236}">
              <a16:creationId xmlns:a16="http://schemas.microsoft.com/office/drawing/2014/main" id="{240EB217-CFB5-8E63-B64E-F619BF3092A9}"/>
            </a:ext>
          </a:extLst>
        </cdr:cNvPr>
        <cdr:cNvCxnSpPr>
          <a:cxnSpLocks xmlns:a="http://schemas.openxmlformats.org/drawingml/2006/main"/>
        </cdr:cNvCxnSpPr>
      </cdr:nvCxnSpPr>
      <cdr:spPr>
        <a:xfrm xmlns:a="http://schemas.openxmlformats.org/drawingml/2006/main">
          <a:off x="8480417" y="3993525"/>
          <a:ext cx="2750936" cy="0"/>
        </a:xfrm>
        <a:prstGeom xmlns:a="http://schemas.openxmlformats.org/drawingml/2006/main" prst="line">
          <a:avLst/>
        </a:prstGeom>
        <a:ln xmlns:a="http://schemas.openxmlformats.org/drawingml/2006/main" w="19050" cap="rnd">
          <a:solidFill>
            <a:schemeClr val="tx1"/>
          </a:solidFill>
          <a:prstDash val="sysDot"/>
          <a:roun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0.19178</cdr:x>
      <cdr:y>0.08226</cdr:y>
    </cdr:from>
    <cdr:to>
      <cdr:x>0.19178</cdr:x>
      <cdr:y>0.9422</cdr:y>
    </cdr:to>
    <cdr:cxnSp macro="">
      <cdr:nvCxnSpPr>
        <cdr:cNvPr id="2" name="Straight Connector 1">
          <a:extLst xmlns:a="http://schemas.openxmlformats.org/drawingml/2006/main">
            <a:ext uri="{FF2B5EF4-FFF2-40B4-BE49-F238E27FC236}">
              <a16:creationId xmlns:a16="http://schemas.microsoft.com/office/drawing/2014/main" id="{43FDB3F4-32A6-C519-ABD5-ECF2D07EA7EA}"/>
            </a:ext>
          </a:extLst>
        </cdr:cNvPr>
        <cdr:cNvCxnSpPr>
          <a:cxnSpLocks xmlns:a="http://schemas.openxmlformats.org/drawingml/2006/main"/>
        </cdr:cNvCxnSpPr>
      </cdr:nvCxnSpPr>
      <cdr:spPr>
        <a:xfrm xmlns:a="http://schemas.openxmlformats.org/drawingml/2006/main" flipV="1">
          <a:off x="2279781" y="542261"/>
          <a:ext cx="0" cy="5668883"/>
        </a:xfrm>
        <a:prstGeom xmlns:a="http://schemas.openxmlformats.org/drawingml/2006/main" prst="line">
          <a:avLst/>
        </a:prstGeom>
        <a:ln xmlns:a="http://schemas.openxmlformats.org/drawingml/2006/main">
          <a:solidFill>
            <a:schemeClr val="bg2">
              <a:lumMod val="90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0.50964</cdr:x>
      <cdr:y>0.08226</cdr:y>
    </cdr:from>
    <cdr:to>
      <cdr:x>0.50964</cdr:x>
      <cdr:y>0.94051</cdr:y>
    </cdr:to>
    <cdr:cxnSp macro="">
      <cdr:nvCxnSpPr>
        <cdr:cNvPr id="20" name="Straight Connector 19">
          <a:extLst xmlns:a="http://schemas.openxmlformats.org/drawingml/2006/main">
            <a:ext uri="{FF2B5EF4-FFF2-40B4-BE49-F238E27FC236}">
              <a16:creationId xmlns:a16="http://schemas.microsoft.com/office/drawing/2014/main" id="{D15F0411-6B08-E15F-1F91-75057B77A2AC}"/>
            </a:ext>
          </a:extLst>
        </cdr:cNvPr>
        <cdr:cNvCxnSpPr>
          <a:cxnSpLocks xmlns:a="http://schemas.openxmlformats.org/drawingml/2006/main"/>
        </cdr:cNvCxnSpPr>
      </cdr:nvCxnSpPr>
      <cdr:spPr>
        <a:xfrm xmlns:a="http://schemas.openxmlformats.org/drawingml/2006/main" flipV="1">
          <a:off x="6058193" y="542261"/>
          <a:ext cx="0" cy="5657756"/>
        </a:xfrm>
        <a:prstGeom xmlns:a="http://schemas.openxmlformats.org/drawingml/2006/main" prst="line">
          <a:avLst/>
        </a:prstGeom>
        <a:ln xmlns:a="http://schemas.openxmlformats.org/drawingml/2006/main">
          <a:solidFill>
            <a:schemeClr val="bg2">
              <a:lumMod val="90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0.82878</cdr:x>
      <cdr:y>0.08226</cdr:y>
    </cdr:from>
    <cdr:to>
      <cdr:x>0.82878</cdr:x>
      <cdr:y>0.94051</cdr:y>
    </cdr:to>
    <cdr:cxnSp macro="">
      <cdr:nvCxnSpPr>
        <cdr:cNvPr id="21" name="Straight Connector 20">
          <a:extLst xmlns:a="http://schemas.openxmlformats.org/drawingml/2006/main">
            <a:ext uri="{FF2B5EF4-FFF2-40B4-BE49-F238E27FC236}">
              <a16:creationId xmlns:a16="http://schemas.microsoft.com/office/drawing/2014/main" id="{D15F0411-6B08-E15F-1F91-75057B77A2AC}"/>
            </a:ext>
          </a:extLst>
        </cdr:cNvPr>
        <cdr:cNvCxnSpPr>
          <a:cxnSpLocks xmlns:a="http://schemas.openxmlformats.org/drawingml/2006/main"/>
        </cdr:cNvCxnSpPr>
      </cdr:nvCxnSpPr>
      <cdr:spPr>
        <a:xfrm xmlns:a="http://schemas.openxmlformats.org/drawingml/2006/main" flipV="1">
          <a:off x="9851874" y="542261"/>
          <a:ext cx="0" cy="5657756"/>
        </a:xfrm>
        <a:prstGeom xmlns:a="http://schemas.openxmlformats.org/drawingml/2006/main" prst="line">
          <a:avLst/>
        </a:prstGeom>
        <a:ln xmlns:a="http://schemas.openxmlformats.org/drawingml/2006/main">
          <a:solidFill>
            <a:schemeClr val="bg2">
              <a:lumMod val="90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0.03479</cdr:x>
      <cdr:y>0.03814</cdr:y>
    </cdr:from>
    <cdr:to>
      <cdr:x>0.27091</cdr:x>
      <cdr:y>0.08049</cdr:y>
    </cdr:to>
    <cdr:pic>
      <cdr:nvPicPr>
        <cdr:cNvPr id="27" name="chart">
          <a:extLst xmlns:a="http://schemas.openxmlformats.org/drawingml/2006/main">
            <a:ext uri="{FF2B5EF4-FFF2-40B4-BE49-F238E27FC236}">
              <a16:creationId xmlns:a16="http://schemas.microsoft.com/office/drawing/2014/main" id="{6E08C7BD-3F39-8069-FBAD-455321D45141}"/>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413607" y="251423"/>
          <a:ext cx="2806806" cy="279179"/>
        </a:xfrm>
        <a:prstGeom xmlns:a="http://schemas.openxmlformats.org/drawingml/2006/main" prst="rect">
          <a:avLst/>
        </a:prstGeom>
      </cdr:spPr>
    </cdr:pic>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70336B1-A4E6-BA28-79EE-B9447EE0206C}"/>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98F23243-AE8A-CD7E-DA2B-8B858EB4827B}"/>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9BF0C24-0C7E-413A-ADDD-F4D4A97A0652}" type="datetimeFigureOut">
              <a:rPr lang="en-US" smtClean="0"/>
              <a:t>10/3/2024</a:t>
            </a:fld>
            <a:endParaRPr lang="en-US"/>
          </a:p>
        </p:txBody>
      </p:sp>
      <p:sp>
        <p:nvSpPr>
          <p:cNvPr id="4" name="Footer Placeholder 3">
            <a:extLst>
              <a:ext uri="{FF2B5EF4-FFF2-40B4-BE49-F238E27FC236}">
                <a16:creationId xmlns:a16="http://schemas.microsoft.com/office/drawing/2014/main" id="{CB9A536F-23E4-2DDB-FE19-59F81E6B8128}"/>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EAB9C1CA-5045-7BFA-52D5-8C4985775BAF}"/>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C3869FE0-8BD2-4E42-830F-34A94152F947}" type="slidenum">
              <a:rPr lang="en-US" smtClean="0"/>
              <a:t>‹#›</a:t>
            </a:fld>
            <a:endParaRPr lang="en-US"/>
          </a:p>
        </p:txBody>
      </p:sp>
    </p:spTree>
    <p:extLst>
      <p:ext uri="{BB962C8B-B14F-4D97-AF65-F5344CB8AC3E}">
        <p14:creationId xmlns:p14="http://schemas.microsoft.com/office/powerpoint/2010/main" val="1579387109"/>
      </p:ext>
    </p:extLst>
  </p:cSld>
  <p:clrMap bg1="lt1" tx1="dk1" bg2="lt2" tx2="dk2" accent1="accent1" accent2="accent2" accent3="accent3" accent4="accent4" accent5="accent5" accent6="accent6" hlink="hlink" folHlink="folHlink"/>
  <p:hf sldNum="0" hdr="0" ftr="0"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8-14T21:26:33.686"/>
    </inkml:context>
    <inkml:brush xml:id="br0">
      <inkml:brushProperty name="width" value="0.3" units="cm"/>
      <inkml:brushProperty name="height" value="0.6" units="cm"/>
      <inkml:brushProperty name="color" value="#FFFFFF"/>
      <inkml:brushProperty name="tip" value="rectangle"/>
      <inkml:brushProperty name="rasterOp" value="maskPen"/>
      <inkml:brushProperty name="ignorePressure" value="1"/>
    </inkml:brush>
  </inkml:definitions>
  <inkml:trace contextRef="#ctx0" brushRef="#br0">60 318,'-4'0,"0"-1,-1 1,1-1,0 0,0 0,0 0,0-1,0 0,-6-2,9 3,1 1,-1-1,0 1,0-1,0 0,1 1,-1-1,0 0,1 1,-1-1,1 0,-1 0,1 1,-1-1,1 0,-1 0,1 0,0 0,0 0,-1 0,1 0,0 1,0-1,0 0,0 0,0 0,0 0,0 0,0 0,0 0,1 0,-1 0,0 0,1 0,-1 0,0 1,1-1,-1 0,1 0,0 0,-1 1,1-1,-1 0,1 1,0-1,0 0,-1 1,1-1,1 0,8-6,1 0,-1 1,1 0,1 1,-1 0,1 1,12-4,8-3,82-23,1 4,178-23,-3 2,-211 37,1 3,92-2,163 16,-118 0,2329-3,-2531 1,1 0,-1 1,0 1,0 0,0 1,23 10,86 46,-27-12,338 102,-7-3,-389-128,-1 2,-1 2,41 33,-51-37,11 8</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8-14T21:26:34.873"/>
    </inkml:context>
    <inkml:brush xml:id="br0">
      <inkml:brushProperty name="width" value="0.3" units="cm"/>
      <inkml:brushProperty name="height" value="0.6" units="cm"/>
      <inkml:brushProperty name="color" value="#FFFFFF"/>
      <inkml:brushProperty name="tip" value="rectangle"/>
      <inkml:brushProperty name="rasterOp" value="maskPen"/>
      <inkml:brushProperty name="ignorePressure" value="1"/>
    </inkml:brush>
  </inkml:definitions>
  <inkml:trace contextRef="#ctx0" brushRef="#br0">43 1,'-1'6,"0"1,0-1,0 1,-1-1,0 0,-4 9,-6 20,7-14,0 1,2-1,1 1,1 0,0 0,2-1,6 43,-4-54,-1-1,1 1,1 0,0-1,0 0,1 0,0 0,0 0,1-1,0 0,1 0,-1-1,2 0,-1 0,1 0,0-1,0 0,1-1,10 6,53 20,1-2,148 35,-162-51,0-3,113 5,127-17,-105-2,-49 3,786 37,-701-6,324 30,-554-60,486 33,-3 35,-262-21,201 37,-386-76,0 2,55 22,-51-17,60 15,109 2,-11-3,-164-22,0 2,-1 1,56 26,-48-18,1-2,0-2,1-2,1-1,69 7,173 35,-104-16,53 9,-69-12,254 21,392-50,-432-8,-330 2</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8-14T21:26:35.887"/>
    </inkml:context>
    <inkml:brush xml:id="br0">
      <inkml:brushProperty name="width" value="0.3" units="cm"/>
      <inkml:brushProperty name="height" value="0.6" units="cm"/>
      <inkml:brushProperty name="color" value="#FFFFFF"/>
      <inkml:brushProperty name="tip" value="rectangle"/>
      <inkml:brushProperty name="rasterOp" value="maskPen"/>
      <inkml:brushProperty name="ignorePressure" value="1"/>
    </inkml:brush>
  </inkml:definitions>
  <inkml:trace contextRef="#ctx0" brushRef="#br0">8240 6,'12'-2,"-11"-1,-3 3,0 0,1-1,-1 2,1-1,-1 0,0 0,1 0,-1 1,1-1,-1 1,1-1,-1 1,1 0,-1-1,-1 3,-97 60,-164 136,237-178,-37 30,2 3,-70 78,104-98,2-2,-2-1,-45 39,63-61,-1-2,1 1,-1-1,-1-1,0 0,1-1,-2 0,1 0,0-2,-1 1,0-2,-14 2,-307-2,166-6,-70-4,1-11,-401-84,-445-189,1073 289,-686-238,623 203,62 31,-1-1,-1 2,1 0,-1 0,0 1,0 1,-1 0,1 1,-1 0,0 1,-23 0,-22 8,-78 17,11 0,-419 19,-5-41,340-2,-658-2,832 4,0 2,0 1,0 2,0 2,1 1,1 1,-1 2,2 2,0 1,1 1,0 2,1 1,1 2,1 0,-31 32,12-9,-75 54,96-79,-1-2,0 0,-1-3,-56 21,-48-5,95-20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8-14T21:26:36.211"/>
    </inkml:context>
    <inkml:brush xml:id="br0">
      <inkml:brushProperty name="width" value="0.3" units="cm"/>
      <inkml:brushProperty name="height" value="0.6" units="cm"/>
      <inkml:brushProperty name="color" value="#FFFFFF"/>
      <inkml:brushProperty name="tip" value="rectangle"/>
      <inkml:brushProperty name="rasterOp" value="maskPen"/>
      <inkml:brushProperty name="ignorePressure" value="1"/>
    </inkml:brush>
  </inkml:definitions>
  <inkml:trace contextRef="#ctx0" brushRef="#br0">121 0,'-8'8,"-9"2,-11-1,-7-1,2-3</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4D3C9BB-FF7A-4AA9-B879-0D34D40B29F5}" type="datetimeFigureOut">
              <a:rPr lang="en-US" smtClean="0"/>
              <a:t>10/3/2024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2CBC69C-72CA-4E84-8ED3-49965C840DB5}" type="slidenum">
              <a:rPr lang="en-US" smtClean="0"/>
              <a:t>‹#›</a:t>
            </a:fld>
            <a:endParaRPr lang="en-US"/>
          </a:p>
        </p:txBody>
      </p:sp>
    </p:spTree>
    <p:extLst>
      <p:ext uri="{BB962C8B-B14F-4D97-AF65-F5344CB8AC3E}">
        <p14:creationId xmlns:p14="http://schemas.microsoft.com/office/powerpoint/2010/main" val="207546287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Take roll call</a:t>
            </a:r>
          </a:p>
        </p:txBody>
      </p:sp>
    </p:spTree>
    <p:extLst>
      <p:ext uri="{BB962C8B-B14F-4D97-AF65-F5344CB8AC3E}">
        <p14:creationId xmlns:p14="http://schemas.microsoft.com/office/powerpoint/2010/main" val="40897220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 measures that are not included here are because there was no change in their ranking</a:t>
            </a:r>
          </a:p>
          <a:p>
            <a:pPr marL="171450" indent="-171450">
              <a:buFont typeface="Arial" panose="020B0604020202020204" pitchFamily="34" charset="0"/>
              <a:buChar char="•"/>
            </a:pPr>
            <a:r>
              <a:rPr lang="en-US" dirty="0"/>
              <a:t>I know we’re no longer tracking Adult BMI but since it was a part of last years reporting I did </a:t>
            </a:r>
            <a:r>
              <a:rPr lang="en-US"/>
              <a:t>want ot</a:t>
            </a:r>
            <a:endParaRPr lang="en-US" dirty="0"/>
          </a:p>
        </p:txBody>
      </p:sp>
    </p:spTree>
    <p:extLst>
      <p:ext uri="{BB962C8B-B14F-4D97-AF65-F5344CB8AC3E}">
        <p14:creationId xmlns:p14="http://schemas.microsoft.com/office/powerpoint/2010/main" val="12558792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34337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Tx/>
              <a:buChar char="-"/>
            </a:pPr>
            <a:r>
              <a:rPr lang="en-US" dirty="0"/>
              <a:t>Do I hear a motion to approve the Q1 2024 meeting minutes?</a:t>
            </a:r>
          </a:p>
          <a:p>
            <a:pPr marL="174708" indent="-174708">
              <a:buFontTx/>
              <a:buChar char="-"/>
            </a:pPr>
            <a:r>
              <a:rPr lang="en-US" dirty="0"/>
              <a:t>1</a:t>
            </a:r>
            <a:r>
              <a:rPr lang="en-US" baseline="30000" dirty="0"/>
              <a:t>st</a:t>
            </a:r>
            <a:r>
              <a:rPr lang="en-US" dirty="0"/>
              <a:t> </a:t>
            </a:r>
          </a:p>
          <a:p>
            <a:pPr marL="174708" indent="-174708">
              <a:buFontTx/>
              <a:buChar char="-"/>
            </a:pPr>
            <a:r>
              <a:rPr lang="en-US" dirty="0"/>
              <a:t>2</a:t>
            </a:r>
            <a:r>
              <a:rPr lang="en-US" baseline="30000" dirty="0"/>
              <a:t>nd</a:t>
            </a:r>
            <a:r>
              <a:rPr lang="en-US" dirty="0"/>
              <a:t> </a:t>
            </a:r>
          </a:p>
          <a:p>
            <a:pPr marL="174708" indent="-174708">
              <a:buFontTx/>
              <a:buChar char="-"/>
            </a:pPr>
            <a:r>
              <a:rPr lang="en-US" dirty="0"/>
              <a:t>All in favor </a:t>
            </a:r>
          </a:p>
        </p:txBody>
      </p:sp>
    </p:spTree>
    <p:extLst>
      <p:ext uri="{BB962C8B-B14F-4D97-AF65-F5344CB8AC3E}">
        <p14:creationId xmlns:p14="http://schemas.microsoft.com/office/powerpoint/2010/main" val="22604065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63334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Go over main points that will be changing from QI plan</a:t>
            </a:r>
          </a:p>
          <a:p>
            <a:pPr marL="171450" indent="-171450">
              <a:buFontTx/>
              <a:buChar char="-"/>
            </a:pPr>
            <a:r>
              <a:rPr lang="en-US" dirty="0"/>
              <a:t>If there’s any thoughts you have on the plan, changes, ideas we can discuss them now</a:t>
            </a:r>
          </a:p>
          <a:p>
            <a:pPr marL="171450" indent="-171450">
              <a:buFontTx/>
              <a:buChar char="-"/>
            </a:pPr>
            <a:r>
              <a:rPr lang="en-US" dirty="0"/>
              <a:t>I will update the plan and share final draft with you at the next meeting </a:t>
            </a:r>
          </a:p>
          <a:p>
            <a:pPr marL="171450" indent="-171450">
              <a:buFontTx/>
              <a:buChar char="-"/>
            </a:pPr>
            <a:endParaRPr lang="en-US" dirty="0"/>
          </a:p>
          <a:p>
            <a:pPr marL="171450" indent="-171450">
              <a:buFontTx/>
              <a:buChar char="-"/>
            </a:pPr>
            <a:endParaRPr lang="en-US" dirty="0"/>
          </a:p>
          <a:p>
            <a:pPr marL="171450" indent="-171450">
              <a:buFontTx/>
              <a:buChar char="-"/>
            </a:pPr>
            <a:r>
              <a:rPr lang="en-US" dirty="0"/>
              <a:t>EPIC implementation: UDS reporting will look different- pulling info from two databases</a:t>
            </a:r>
          </a:p>
        </p:txBody>
      </p:sp>
    </p:spTree>
    <p:extLst>
      <p:ext uri="{BB962C8B-B14F-4D97-AF65-F5344CB8AC3E}">
        <p14:creationId xmlns:p14="http://schemas.microsoft.com/office/powerpoint/2010/main" val="25346231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rPr>
              <a:t>Cervical Cancer Screening Reporting</a:t>
            </a:r>
          </a:p>
          <a:p>
            <a:pPr marL="171450" indent="-171450">
              <a:buFont typeface="Arial" panose="020B0604020202020204" pitchFamily="34" charset="0"/>
              <a:buChar char="•"/>
            </a:pPr>
            <a:r>
              <a:rPr lang="en-US" dirty="0"/>
              <a:t>BI is highly focused on EPIC implementation so they haven’t been able to get to this request, but its on their radar</a:t>
            </a:r>
          </a:p>
          <a:p>
            <a:pPr marL="171450" indent="-171450">
              <a:buFont typeface="Arial" panose="020B0604020202020204" pitchFamily="34" charset="0"/>
              <a:buChar char="•"/>
            </a:pPr>
            <a:r>
              <a:rPr lang="en-US" dirty="0"/>
              <a:t>My goal if they can’t modify this for our last report of the year (Q3) is to for sure have this validated by our annual data reporting in January</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sz="1200" b="1" dirty="0">
                <a:solidFill>
                  <a:schemeClr val="tx1"/>
                </a:solidFill>
              </a:rPr>
              <a:t>Depression Remission at 12 Months</a:t>
            </a:r>
          </a:p>
          <a:p>
            <a:pPr marL="171450" indent="-171450">
              <a:buFont typeface="Arial" panose="020B0604020202020204" pitchFamily="34" charset="0"/>
              <a:buChar char="•"/>
            </a:pPr>
            <a:r>
              <a:rPr lang="en-US" sz="1200" b="0" dirty="0">
                <a:solidFill>
                  <a:schemeClr val="tx1"/>
                </a:solidFill>
              </a:rPr>
              <a:t>This isn’t a high priority measure but I still want to clarify any questions you had about how this data is collected </a:t>
            </a:r>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1314007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our last meeting, there were some questions about how dep screen was collected and what tools were used </a:t>
            </a:r>
          </a:p>
        </p:txBody>
      </p:sp>
    </p:spTree>
    <p:extLst>
      <p:ext uri="{BB962C8B-B14F-4D97-AF65-F5344CB8AC3E}">
        <p14:creationId xmlns:p14="http://schemas.microsoft.com/office/powerpoint/2010/main" val="2959848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47713" y="1181100"/>
            <a:ext cx="5670550" cy="3189288"/>
          </a:xfrm>
        </p:spPr>
      </p:sp>
      <p:sp>
        <p:nvSpPr>
          <p:cNvPr id="3" name="Notes Placeholder 2"/>
          <p:cNvSpPr>
            <a:spLocks noGrp="1"/>
          </p:cNvSpPr>
          <p:nvPr>
            <p:ph type="body" idx="1"/>
          </p:nvPr>
        </p:nvSpPr>
        <p:spPr/>
        <p:txBody>
          <a:bodyPr/>
          <a:lstStyle/>
          <a:p>
            <a:r>
              <a:rPr lang="en-US" b="1" u="sng" dirty="0"/>
              <a:t>UDS Reporting</a:t>
            </a:r>
          </a:p>
          <a:p>
            <a:pPr marL="296695" indent="-296695" fontAlgn="ctr">
              <a:buFontTx/>
              <a:buChar char="-"/>
            </a:pPr>
            <a:r>
              <a:rPr lang="en-US" sz="1800" dirty="0">
                <a:latin typeface="Calibri" panose="020F0502020204030204" pitchFamily="34" charset="0"/>
              </a:rPr>
              <a:t>This is one of the requirements that we have as a program: submit our annual </a:t>
            </a:r>
            <a:r>
              <a:rPr lang="en-US" sz="1800" dirty="0" err="1">
                <a:latin typeface="Calibri" panose="020F0502020204030204" pitchFamily="34" charset="0"/>
              </a:rPr>
              <a:t>uds</a:t>
            </a:r>
            <a:r>
              <a:rPr lang="en-US" sz="1800" dirty="0">
                <a:latin typeface="Calibri" panose="020F0502020204030204" pitchFamily="34" charset="0"/>
              </a:rPr>
              <a:t> submission. </a:t>
            </a:r>
          </a:p>
          <a:p>
            <a:pPr marL="296695" indent="-296695" fontAlgn="ctr">
              <a:buFontTx/>
              <a:buChar char="-"/>
            </a:pPr>
            <a:r>
              <a:rPr lang="en-US" sz="1800" dirty="0">
                <a:latin typeface="Calibri" panose="020F0502020204030204" pitchFamily="34" charset="0"/>
              </a:rPr>
              <a:t>UDS: Uniform Data System</a:t>
            </a:r>
          </a:p>
          <a:p>
            <a:pPr marL="296695" indent="-296695" fontAlgn="ctr">
              <a:buFontTx/>
              <a:buChar char="-"/>
            </a:pPr>
            <a:r>
              <a:rPr lang="en-US" sz="1800" dirty="0">
                <a:latin typeface="Calibri" panose="020F0502020204030204" pitchFamily="34" charset="0"/>
              </a:rPr>
              <a:t>We start preparing for this several months in advance, and consists of several parts. Demo characteristics. Financial, operation, and performance quality indicators. We put this report together by splitting up the work. Jim does financial. Gozel does demo. I will work on QI performance. </a:t>
            </a:r>
          </a:p>
          <a:p>
            <a:pPr marL="296695" indent="-296695" fontAlgn="ctr">
              <a:buFontTx/>
              <a:buChar char="-"/>
            </a:pPr>
            <a:r>
              <a:rPr lang="en-US" sz="1800" dirty="0">
                <a:latin typeface="Calibri" panose="020F0502020204030204" pitchFamily="34" charset="0"/>
              </a:rPr>
              <a:t>Today I'm going to review those qi metrics. There's a total of 20ish metrics we report on and out of those, and we select several of them than we concentrate on throughout the year to improve the results and these are those. </a:t>
            </a:r>
          </a:p>
          <a:p>
            <a:pPr marL="296695" indent="-296695" fontAlgn="ctr">
              <a:buFontTx/>
              <a:buChar char="-"/>
            </a:pPr>
            <a:endParaRPr lang="en-US" sz="1800" dirty="0">
              <a:latin typeface="Calibri" panose="020F0502020204030204" pitchFamily="34" charset="0"/>
            </a:endParaRPr>
          </a:p>
          <a:p>
            <a:pPr marL="296695" indent="-296695" fontAlgn="ctr">
              <a:buFontTx/>
              <a:buChar char="-"/>
            </a:pPr>
            <a:endParaRPr lang="en-US" sz="1800" dirty="0">
              <a:latin typeface="Calibri" panose="020F0502020204030204" pitchFamily="34" charset="0"/>
            </a:endParaRPr>
          </a:p>
          <a:p>
            <a:pPr fontAlgn="ctr"/>
            <a:r>
              <a:rPr lang="en-US" sz="1800" dirty="0">
                <a:latin typeface="Calibri" panose="020F0502020204030204" pitchFamily="34" charset="0"/>
              </a:rPr>
              <a:t>- The UDS is reported on a universal basic, doesn’t divide by </a:t>
            </a:r>
            <a:r>
              <a:rPr lang="en-US" sz="1800" dirty="0" err="1">
                <a:latin typeface="Calibri" panose="020F0502020204030204" pitchFamily="34" charset="0"/>
              </a:rPr>
              <a:t>peh</a:t>
            </a:r>
            <a:r>
              <a:rPr lang="en-US" sz="1800" dirty="0">
                <a:latin typeface="Calibri" panose="020F0502020204030204" pitchFamily="34" charset="0"/>
              </a:rPr>
              <a:t> and </a:t>
            </a:r>
            <a:r>
              <a:rPr lang="en-US" sz="1800" dirty="0" err="1">
                <a:latin typeface="Calibri" panose="020F0502020204030204" pitchFamily="34" charset="0"/>
              </a:rPr>
              <a:t>fw</a:t>
            </a:r>
            <a:r>
              <a:rPr lang="en-US" sz="1800" dirty="0">
                <a:latin typeface="Calibri" panose="020F0502020204030204" pitchFamily="34" charset="0"/>
              </a:rPr>
              <a:t>, we report on everybody as a whole. </a:t>
            </a:r>
          </a:p>
          <a:p>
            <a:pPr marL="296695" indent="-296695" fontAlgn="ctr">
              <a:buFontTx/>
              <a:buChar char="-"/>
            </a:pPr>
            <a:r>
              <a:rPr lang="en-US" sz="1800" dirty="0">
                <a:latin typeface="Calibri" panose="020F0502020204030204" pitchFamily="34" charset="0"/>
              </a:rPr>
              <a:t>If they say </a:t>
            </a:r>
            <a:r>
              <a:rPr lang="en-US" sz="1800" dirty="0" err="1">
                <a:latin typeface="Calibri" panose="020F0502020204030204" pitchFamily="34" charset="0"/>
              </a:rPr>
              <a:t>uds</a:t>
            </a:r>
            <a:r>
              <a:rPr lang="en-US" sz="1800" dirty="0">
                <a:latin typeface="Calibri" panose="020F0502020204030204" pitchFamily="34" charset="0"/>
              </a:rPr>
              <a:t> report is put together from county patients, but we also combine contractor data. For quality measures, these are only </a:t>
            </a:r>
            <a:r>
              <a:rPr lang="en-US" sz="1800" dirty="0" err="1">
                <a:latin typeface="Calibri" panose="020F0502020204030204" pitchFamily="34" charset="0"/>
              </a:rPr>
              <a:t>smmc</a:t>
            </a:r>
            <a:r>
              <a:rPr lang="en-US" sz="1800" dirty="0">
                <a:latin typeface="Calibri" panose="020F0502020204030204" pitchFamily="34" charset="0"/>
              </a:rPr>
              <a:t> county patients </a:t>
            </a:r>
            <a:r>
              <a:rPr lang="en-US" sz="1800" dirty="0" err="1">
                <a:latin typeface="Calibri" panose="020F0502020204030204" pitchFamily="34" charset="0"/>
              </a:rPr>
              <a:t>bc</a:t>
            </a:r>
            <a:r>
              <a:rPr lang="en-US" sz="1800" dirty="0">
                <a:latin typeface="Calibri" panose="020F0502020204030204" pitchFamily="34" charset="0"/>
              </a:rPr>
              <a:t> there's no way for us to know screenings info or medical records from partner data. They only sent us demo data. So we take the ppl they're reporting and we report that in our demo data section. </a:t>
            </a:r>
          </a:p>
          <a:p>
            <a:pPr marL="296695" indent="-296695" defTabSz="949426" fontAlgn="ctr">
              <a:buFontTx/>
              <a:buChar char="-"/>
              <a:defRPr/>
            </a:pPr>
            <a:r>
              <a:rPr lang="en-US" sz="1800" dirty="0"/>
              <a:t>Every year the UDS provides small updates or changes that they want to see in their reporting for the following year. This year, there are some changes in the reporting of race/ethnicity categories</a:t>
            </a:r>
          </a:p>
          <a:p>
            <a:pPr marL="296695" indent="-296695" fontAlgn="ctr">
              <a:buFontTx/>
              <a:buChar char="-"/>
            </a:pPr>
            <a:endParaRPr lang="en-US" sz="1800" dirty="0">
              <a:latin typeface="Calibri" panose="020F0502020204030204" pitchFamily="34" charset="0"/>
            </a:endParaRPr>
          </a:p>
          <a:p>
            <a:pPr marL="178017" indent="-178017">
              <a:buFontTx/>
              <a:buChar char="-"/>
            </a:pPr>
            <a:endParaRPr lang="en-US" b="0" u="none" dirty="0"/>
          </a:p>
        </p:txBody>
      </p:sp>
      <p:sp>
        <p:nvSpPr>
          <p:cNvPr id="6" name="Footer Placeholder 5">
            <a:extLst>
              <a:ext uri="{FF2B5EF4-FFF2-40B4-BE49-F238E27FC236}">
                <a16:creationId xmlns:a16="http://schemas.microsoft.com/office/drawing/2014/main" id="{DA7498B7-E958-4294-A545-CC7100B87B7A}"/>
              </a:ext>
            </a:extLst>
          </p:cNvPr>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2877302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Colorectal Cancer: </a:t>
            </a:r>
            <a:r>
              <a:rPr lang="en-US" sz="1200" dirty="0">
                <a:solidFill>
                  <a:srgbClr val="70AD47"/>
                </a:solidFill>
                <a:effectLst/>
                <a:latin typeface="Calibri" panose="020F0502020204030204" pitchFamily="34" charset="0"/>
              </a:rPr>
              <a:t>Fit kit mail outs to HPSM assigned members- should include ACE pop which now qualify for Medi-</a:t>
            </a:r>
            <a:r>
              <a:rPr lang="en-US" sz="1200" dirty="0" err="1">
                <a:solidFill>
                  <a:srgbClr val="70AD47"/>
                </a:solidFill>
                <a:effectLst/>
                <a:latin typeface="Calibri" panose="020F0502020204030204" pitchFamily="34" charset="0"/>
              </a:rPr>
              <a:t>cal</a:t>
            </a:r>
            <a:r>
              <a:rPr lang="en-US" sz="1200" dirty="0">
                <a:solidFill>
                  <a:srgbClr val="70AD47"/>
                </a:solidFill>
                <a:effectLst/>
                <a:latin typeface="Calibri" panose="020F0502020204030204" pitchFamily="34" charset="0"/>
              </a:rPr>
              <a:t>, so these kits should be reaching FWs</a:t>
            </a:r>
            <a:endParaRPr lang="en-US" dirty="0"/>
          </a:p>
          <a:p>
            <a:endParaRPr lang="en-US" dirty="0"/>
          </a:p>
          <a:p>
            <a:r>
              <a:rPr lang="en-US" dirty="0"/>
              <a:t>Something to note: most improvement work at SMMC has stalled with EPIC go-live coming on soon</a:t>
            </a:r>
          </a:p>
          <a:p>
            <a:pPr marL="171450" indent="-171450">
              <a:buFont typeface="Arial" panose="020B0604020202020204" pitchFamily="34" charset="0"/>
              <a:buChar char="•"/>
            </a:pPr>
            <a:r>
              <a:rPr lang="en-US" dirty="0"/>
              <a:t>All staff receiving training and prioritizing implementation</a:t>
            </a:r>
          </a:p>
          <a:p>
            <a:pPr marL="171450" indent="-171450">
              <a:buFont typeface="Arial" panose="020B0604020202020204" pitchFamily="34" charset="0"/>
              <a:buChar char="•"/>
            </a:pPr>
            <a:r>
              <a:rPr lang="en-US" dirty="0"/>
              <a:t>An idea: long term goal is to re-think how metrics are approached. Have improvement councils take the lead on certain metrics to drive improvement, receive support from Pop Health and BI team</a:t>
            </a:r>
          </a:p>
          <a:p>
            <a:pPr marL="171450" indent="-171450">
              <a:buFont typeface="Arial" panose="020B0604020202020204" pitchFamily="34" charset="0"/>
              <a:buChar char="•"/>
            </a:pPr>
            <a:r>
              <a:rPr lang="en-US" dirty="0"/>
              <a:t>In general more collaboration between analysts and diff programs so depts feel less siloed with their work</a:t>
            </a:r>
          </a:p>
          <a:p>
            <a:pPr marL="171450" indent="-171450">
              <a:buFont typeface="Arial" panose="020B0604020202020204" pitchFamily="34" charset="0"/>
              <a:buChar char="•"/>
            </a:pPr>
            <a:r>
              <a:rPr lang="en-US" dirty="0"/>
              <a:t>Goal is to start this work after EPIC go live</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Tree>
    <p:extLst>
      <p:ext uri="{BB962C8B-B14F-4D97-AF65-F5344CB8AC3E}">
        <p14:creationId xmlns:p14="http://schemas.microsoft.com/office/powerpoint/2010/main" val="1605921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solidFill>
                  <a:srgbClr val="70AD47"/>
                </a:solidFill>
                <a:effectLst/>
                <a:latin typeface="Calibri" panose="020F0502020204030204" pitchFamily="34" charset="0"/>
              </a:rPr>
              <a:t>Hypertension: HPSM will be doing bulk purchase of bp cuffs for med center for HPSM members</a:t>
            </a:r>
          </a:p>
          <a:p>
            <a:endParaRPr lang="en-US" sz="1800" dirty="0">
              <a:solidFill>
                <a:srgbClr val="70AD47"/>
              </a:solidFill>
              <a:effectLst/>
              <a:latin typeface="Calibri" panose="020F0502020204030204" pitchFamily="34" charset="0"/>
            </a:endParaRPr>
          </a:p>
          <a:p>
            <a:r>
              <a:rPr lang="en-US" sz="1800" dirty="0">
                <a:solidFill>
                  <a:srgbClr val="70AD47"/>
                </a:solidFill>
                <a:effectLst/>
                <a:latin typeface="Calibri" panose="020F0502020204030204" pitchFamily="34" charset="0"/>
              </a:rPr>
              <a:t>Depression </a:t>
            </a:r>
            <a:r>
              <a:rPr lang="en-US" sz="1800" dirty="0" err="1">
                <a:solidFill>
                  <a:srgbClr val="70AD47"/>
                </a:solidFill>
                <a:effectLst/>
                <a:latin typeface="Calibri" panose="020F0502020204030204" pitchFamily="34" charset="0"/>
              </a:rPr>
              <a:t>Scrn</a:t>
            </a:r>
            <a:r>
              <a:rPr lang="en-US" sz="1800" dirty="0">
                <a:solidFill>
                  <a:srgbClr val="70AD47"/>
                </a:solidFill>
                <a:effectLst/>
                <a:latin typeface="Calibri" panose="020F0502020204030204" pitchFamily="34" charset="0"/>
              </a:rPr>
              <a:t>: I was working with the DEI manager to prioritize PEH/FWs for depression screening over the phone using MSW patients</a:t>
            </a:r>
          </a:p>
          <a:p>
            <a:pPr marL="285750" indent="-285750">
              <a:buFont typeface="Arial" panose="020B0604020202020204" pitchFamily="34" charset="0"/>
              <a:buChar char="•"/>
            </a:pPr>
            <a:r>
              <a:rPr lang="en-US" sz="1800" dirty="0">
                <a:solidFill>
                  <a:srgbClr val="70AD47"/>
                </a:solidFill>
                <a:effectLst/>
                <a:latin typeface="Calibri" panose="020F0502020204030204" pitchFamily="34" charset="0"/>
              </a:rPr>
              <a:t>This project is put on hold as the DEI manager transitions into a new role</a:t>
            </a:r>
          </a:p>
          <a:p>
            <a:pPr marL="171450" indent="-171450">
              <a:buFont typeface="Arial" panose="020B0604020202020204" pitchFamily="34" charset="0"/>
              <a:buChar char="•"/>
            </a:pPr>
            <a:r>
              <a:rPr lang="en-US" sz="1800" dirty="0">
                <a:solidFill>
                  <a:srgbClr val="70AD47"/>
                </a:solidFill>
                <a:effectLst/>
                <a:latin typeface="Calibri" panose="020F0502020204030204" pitchFamily="34" charset="0"/>
              </a:rPr>
              <a:t>I’d like to meet with the new manager to figure out their interest in picking this project back up and a timeline</a:t>
            </a:r>
            <a:endParaRPr lang="en-US" dirty="0"/>
          </a:p>
        </p:txBody>
      </p:sp>
    </p:spTree>
    <p:extLst>
      <p:ext uri="{BB962C8B-B14F-4D97-AF65-F5344CB8AC3E}">
        <p14:creationId xmlns:p14="http://schemas.microsoft.com/office/powerpoint/2010/main" val="297033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FC1AF5-A047-4A20-9D9F-9EB275A9F09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1160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FC1AF5-A047-4A20-9D9F-9EB275A9F09A}" type="slidenum">
              <a:rPr lang="en-US" smtClean="0"/>
              <a:t>‹#›</a:t>
            </a:fld>
            <a:endParaRPr lang="en-US"/>
          </a:p>
        </p:txBody>
      </p:sp>
    </p:spTree>
    <p:extLst>
      <p:ext uri="{BB962C8B-B14F-4D97-AF65-F5344CB8AC3E}">
        <p14:creationId xmlns:p14="http://schemas.microsoft.com/office/powerpoint/2010/main" val="3667246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FC1AF5-A047-4A20-9D9F-9EB275A9F09A}" type="slidenum">
              <a:rPr lang="en-US" smtClean="0"/>
              <a:t>‹#›</a:t>
            </a:fld>
            <a:endParaRPr lang="en-US"/>
          </a:p>
        </p:txBody>
      </p:sp>
    </p:spTree>
    <p:extLst>
      <p:ext uri="{BB962C8B-B14F-4D97-AF65-F5344CB8AC3E}">
        <p14:creationId xmlns:p14="http://schemas.microsoft.com/office/powerpoint/2010/main" val="42762975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_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EEF7E-F303-9B45-B60E-F49EDA6CA4CE}"/>
              </a:ext>
            </a:extLst>
          </p:cNvPr>
          <p:cNvSpPr>
            <a:spLocks noGrp="1"/>
          </p:cNvSpPr>
          <p:nvPr>
            <p:ph type="title" hasCustomPrompt="1"/>
          </p:nvPr>
        </p:nvSpPr>
        <p:spPr/>
        <p:txBody>
          <a:bodyPr>
            <a:normAutofit/>
          </a:bodyPr>
          <a:lstStyle>
            <a:lvl1pPr>
              <a:defRPr sz="5401"/>
            </a:lvl1pPr>
          </a:lstStyle>
          <a:p>
            <a:r>
              <a:rPr lang="en-US" dirty="0"/>
              <a:t>CLICK TO EDIT TITLE</a:t>
            </a:r>
          </a:p>
        </p:txBody>
      </p:sp>
      <p:sp>
        <p:nvSpPr>
          <p:cNvPr id="6" name="Text Placeholder 5">
            <a:extLst>
              <a:ext uri="{FF2B5EF4-FFF2-40B4-BE49-F238E27FC236}">
                <a16:creationId xmlns:a16="http://schemas.microsoft.com/office/drawing/2014/main" id="{B9F50C44-74B5-A04A-8F59-5A6ED439525B}"/>
              </a:ext>
            </a:extLst>
          </p:cNvPr>
          <p:cNvSpPr>
            <a:spLocks noGrp="1"/>
          </p:cNvSpPr>
          <p:nvPr>
            <p:ph type="body" sz="quarter" idx="14"/>
          </p:nvPr>
        </p:nvSpPr>
        <p:spPr>
          <a:xfrm>
            <a:off x="838201" y="1903753"/>
            <a:ext cx="10658475" cy="387063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204734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Full Image w/Text_1">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AD3B73E4-BF3A-C148-8419-A1117160D6DC}"/>
              </a:ext>
            </a:extLst>
          </p:cNvPr>
          <p:cNvSpPr>
            <a:spLocks noGrp="1"/>
          </p:cNvSpPr>
          <p:nvPr>
            <p:ph type="pic" sz="quarter" idx="11"/>
          </p:nvPr>
        </p:nvSpPr>
        <p:spPr>
          <a:xfrm>
            <a:off x="0" y="1"/>
            <a:ext cx="12192000" cy="6822000"/>
          </a:xfrm>
        </p:spPr>
        <p:txBody>
          <a:bodyPr/>
          <a:lstStyle/>
          <a:p>
            <a:r>
              <a:rPr lang="en-US"/>
              <a:t>Click icon to add picture</a:t>
            </a:r>
          </a:p>
        </p:txBody>
      </p:sp>
      <p:sp>
        <p:nvSpPr>
          <p:cNvPr id="24" name="Text Placeholder 23">
            <a:extLst>
              <a:ext uri="{FF2B5EF4-FFF2-40B4-BE49-F238E27FC236}">
                <a16:creationId xmlns:a16="http://schemas.microsoft.com/office/drawing/2014/main" id="{D2F90419-4E55-F249-A534-A58CFC97D05C}"/>
              </a:ext>
            </a:extLst>
          </p:cNvPr>
          <p:cNvSpPr>
            <a:spLocks noGrp="1"/>
          </p:cNvSpPr>
          <p:nvPr>
            <p:ph type="body" sz="quarter" idx="13" hasCustomPrompt="1"/>
          </p:nvPr>
        </p:nvSpPr>
        <p:spPr>
          <a:xfrm>
            <a:off x="342220" y="1126672"/>
            <a:ext cx="6466795" cy="4563330"/>
          </a:xfrm>
        </p:spPr>
        <p:txBody>
          <a:bodyPr anchor="ctr">
            <a:noAutofit/>
          </a:bodyPr>
          <a:lstStyle>
            <a:lvl1pPr marL="0" indent="0">
              <a:buNone/>
              <a:defRPr sz="5401">
                <a:solidFill>
                  <a:schemeClr val="bg1"/>
                </a:solidFill>
              </a:defRPr>
            </a:lvl1pPr>
            <a:lvl2pPr marL="457211" indent="0">
              <a:buNone/>
              <a:defRPr sz="5401">
                <a:solidFill>
                  <a:schemeClr val="bg1"/>
                </a:solidFill>
              </a:defRPr>
            </a:lvl2pPr>
            <a:lvl3pPr marL="914422" indent="0">
              <a:buNone/>
              <a:defRPr sz="5401">
                <a:solidFill>
                  <a:schemeClr val="bg1"/>
                </a:solidFill>
              </a:defRPr>
            </a:lvl3pPr>
            <a:lvl4pPr marL="1371635" indent="0">
              <a:buNone/>
              <a:defRPr sz="5401">
                <a:solidFill>
                  <a:schemeClr val="bg1"/>
                </a:solidFill>
              </a:defRPr>
            </a:lvl4pPr>
            <a:lvl5pPr marL="1828846" indent="0">
              <a:buNone/>
              <a:defRPr sz="5401">
                <a:solidFill>
                  <a:schemeClr val="bg1"/>
                </a:solidFill>
              </a:defRPr>
            </a:lvl5pPr>
          </a:lstStyle>
          <a:p>
            <a:pPr lvl="0"/>
            <a:r>
              <a:rPr lang="en-US" dirty="0"/>
              <a:t>CLICK HERE TO TYPE IN TEXT</a:t>
            </a:r>
          </a:p>
        </p:txBody>
      </p:sp>
    </p:spTree>
    <p:extLst>
      <p:ext uri="{BB962C8B-B14F-4D97-AF65-F5344CB8AC3E}">
        <p14:creationId xmlns:p14="http://schemas.microsoft.com/office/powerpoint/2010/main" val="16036702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ext: 2 column">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DA45E9-CD97-1C45-8BC2-FDDD0B1BC620}"/>
              </a:ext>
            </a:extLst>
          </p:cNvPr>
          <p:cNvSpPr>
            <a:spLocks noGrp="1"/>
          </p:cNvSpPr>
          <p:nvPr>
            <p:ph type="title" hasCustomPrompt="1"/>
          </p:nvPr>
        </p:nvSpPr>
        <p:spPr>
          <a:xfrm>
            <a:off x="838204" y="365127"/>
            <a:ext cx="10515600" cy="1325563"/>
          </a:xfrm>
        </p:spPr>
        <p:txBody>
          <a:bodyPr>
            <a:normAutofit/>
          </a:bodyPr>
          <a:lstStyle>
            <a:lvl1pPr>
              <a:defRPr sz="5401"/>
            </a:lvl1pPr>
          </a:lstStyle>
          <a:p>
            <a:r>
              <a:rPr lang="en-US" dirty="0"/>
              <a:t>CLICK TO EDIT TITLE</a:t>
            </a:r>
          </a:p>
        </p:txBody>
      </p:sp>
      <p:sp>
        <p:nvSpPr>
          <p:cNvPr id="11" name="Text Placeholder 5">
            <a:extLst>
              <a:ext uri="{FF2B5EF4-FFF2-40B4-BE49-F238E27FC236}">
                <a16:creationId xmlns:a16="http://schemas.microsoft.com/office/drawing/2014/main" id="{ACC1B2FC-5AE1-4E4C-B1D6-142D6AC29431}"/>
              </a:ext>
            </a:extLst>
          </p:cNvPr>
          <p:cNvSpPr>
            <a:spLocks noGrp="1"/>
          </p:cNvSpPr>
          <p:nvPr>
            <p:ph type="body" sz="quarter" idx="14"/>
          </p:nvPr>
        </p:nvSpPr>
        <p:spPr>
          <a:xfrm>
            <a:off x="838204" y="1903753"/>
            <a:ext cx="4900862" cy="387063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Text Placeholder 5">
            <a:extLst>
              <a:ext uri="{FF2B5EF4-FFF2-40B4-BE49-F238E27FC236}">
                <a16:creationId xmlns:a16="http://schemas.microsoft.com/office/drawing/2014/main" id="{ECE57A2B-B936-174F-B96D-0F35304285C0}"/>
              </a:ext>
            </a:extLst>
          </p:cNvPr>
          <p:cNvSpPr>
            <a:spLocks noGrp="1"/>
          </p:cNvSpPr>
          <p:nvPr>
            <p:ph type="body" sz="quarter" idx="15"/>
          </p:nvPr>
        </p:nvSpPr>
        <p:spPr>
          <a:xfrm>
            <a:off x="6452941" y="1903753"/>
            <a:ext cx="4900862" cy="387063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445229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367054" y="758752"/>
            <a:ext cx="5491571" cy="2871449"/>
          </a:xfrm>
          <a:prstGeom prst="rect">
            <a:avLst/>
          </a:prstGeom>
        </p:spPr>
        <p:txBody>
          <a:bodyPr lIns="0" tIns="0" rIns="0" bIns="0" anchor="b">
            <a:noAutofit/>
          </a:bodyPr>
          <a:lstStyle>
            <a:lvl1pPr algn="l">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cxnSp>
        <p:nvCxnSpPr>
          <p:cNvPr id="13" name="Straight Connector 12">
            <a:extLst>
              <a:ext uri="{FF2B5EF4-FFF2-40B4-BE49-F238E27FC236}">
                <a16:creationId xmlns:a16="http://schemas.microsoft.com/office/drawing/2014/main" id="{A69706A2-3726-FE4E-B923-E75D48597816}"/>
              </a:ext>
              <a:ext uri="{C183D7F6-B498-43B3-948B-1728B52AA6E4}">
                <adec:decorative xmlns:adec="http://schemas.microsoft.com/office/drawing/2017/decorative" val="1"/>
              </a:ext>
            </a:extLst>
          </p:cNvPr>
          <p:cNvCxnSpPr>
            <a:cxnSpLocks/>
          </p:cNvCxnSpPr>
          <p:nvPr/>
        </p:nvCxnSpPr>
        <p:spPr>
          <a:xfrm>
            <a:off x="6367055"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6367055" y="4549553"/>
            <a:ext cx="5491570" cy="1606189"/>
          </a:xfrm>
        </p:spPr>
        <p:txBody>
          <a:bodyPr lIns="0" tIns="0" rIns="0" bIns="0">
            <a:normAutofit/>
          </a:bodyPr>
          <a:lstStyle>
            <a:lvl1pPr marL="0" indent="0">
              <a:buNone/>
              <a:defRPr sz="1800" b="0" i="0">
                <a:solidFill>
                  <a:schemeClr val="tx2"/>
                </a:solidFill>
                <a:latin typeface="+mn-lt"/>
              </a:defRPr>
            </a:lvl1pPr>
            <a:lvl2pPr>
              <a:defRPr sz="4000"/>
            </a:lvl2pPr>
            <a:lvl3pPr>
              <a:defRPr sz="4000"/>
            </a:lvl3pPr>
            <a:lvl4pPr>
              <a:defRPr sz="4000"/>
            </a:lvl4pPr>
            <a:lvl5pPr>
              <a:defRPr sz="4000"/>
            </a:lvl5pPr>
          </a:lstStyle>
          <a:p>
            <a:pPr lvl="0"/>
            <a:r>
              <a:rPr lang="en-US" dirty="0"/>
              <a:t>Click to add text</a:t>
            </a:r>
          </a:p>
        </p:txBody>
      </p:sp>
    </p:spTree>
    <p:extLst>
      <p:ext uri="{BB962C8B-B14F-4D97-AF65-F5344CB8AC3E}">
        <p14:creationId xmlns:p14="http://schemas.microsoft.com/office/powerpoint/2010/main" val="20609480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806C6F65-35CD-D64B-992A-0C1C1E00384D}"/>
              </a:ext>
              <a:ext uri="{C183D7F6-B498-43B3-948B-1728B52AA6E4}">
                <adec:decorative xmlns:adec="http://schemas.microsoft.com/office/drawing/2017/decorative" val="1"/>
              </a:ext>
            </a:extLst>
          </p:cNvPr>
          <p:cNvGrpSpPr/>
          <p:nvPr/>
        </p:nvGrpSpPr>
        <p:grpSpPr>
          <a:xfrm>
            <a:off x="6362700" y="0"/>
            <a:ext cx="5829298" cy="3235602"/>
            <a:chOff x="5612972" y="1"/>
            <a:chExt cx="6615961" cy="3672246"/>
          </a:xfrm>
        </p:grpSpPr>
        <p:sp>
          <p:nvSpPr>
            <p:cNvPr id="7" name="AutoShape 24">
              <a:extLst>
                <a:ext uri="{FF2B5EF4-FFF2-40B4-BE49-F238E27FC236}">
                  <a16:creationId xmlns:a16="http://schemas.microsoft.com/office/drawing/2014/main" id="{CFD467E2-FF13-7E4F-BEF9-EA1A17665B2D}"/>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8" name="Freeform 7">
              <a:extLst>
                <a:ext uri="{FF2B5EF4-FFF2-40B4-BE49-F238E27FC236}">
                  <a16:creationId xmlns:a16="http://schemas.microsoft.com/office/drawing/2014/main" id="{CA85A327-3157-B442-993A-6900F71249AC}"/>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9" name="Freeform 8">
              <a:extLst>
                <a:ext uri="{FF2B5EF4-FFF2-40B4-BE49-F238E27FC236}">
                  <a16:creationId xmlns:a16="http://schemas.microsoft.com/office/drawing/2014/main" id="{9A459CB4-74AF-0544-AB1E-7CC6D10F84EB}"/>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0" name="Freeform 9">
              <a:extLst>
                <a:ext uri="{FF2B5EF4-FFF2-40B4-BE49-F238E27FC236}">
                  <a16:creationId xmlns:a16="http://schemas.microsoft.com/office/drawing/2014/main" id="{95A20BFD-9142-D64A-A78A-61B75FCA0D76}"/>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B80736DF-C890-DB47-AEAA-D3D92505E632}"/>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2" name="Title 1">
            <a:extLst>
              <a:ext uri="{FF2B5EF4-FFF2-40B4-BE49-F238E27FC236}">
                <a16:creationId xmlns:a16="http://schemas.microsoft.com/office/drawing/2014/main" id="{39F93F26-ED5C-E74E-BFBD-E3054DC1B9C1}"/>
              </a:ext>
            </a:extLst>
          </p:cNvPr>
          <p:cNvSpPr>
            <a:spLocks noGrp="1"/>
          </p:cNvSpPr>
          <p:nvPr>
            <p:ph type="title" hasCustomPrompt="1"/>
          </p:nvPr>
        </p:nvSpPr>
        <p:spPr>
          <a:xfrm>
            <a:off x="964023" y="142455"/>
            <a:ext cx="7532276" cy="1347471"/>
          </a:xfrm>
          <a:prstGeom prst="rect">
            <a:avLst/>
          </a:prstGeom>
        </p:spPr>
        <p:txBody>
          <a:bodyPr lIns="0" tIns="0" rIns="0" bIns="0" anchor="b" anchorCtr="0">
            <a:noAutofit/>
          </a:bodyPr>
          <a:lstStyle>
            <a:lvl1pPr>
              <a:defRPr sz="4400" b="1" i="0" spc="50" baseline="0">
                <a:latin typeface="+mj-lt"/>
              </a:defRPr>
            </a:lvl1pPr>
          </a:lstStyle>
          <a:p>
            <a:r>
              <a:rPr lang="en-US" dirty="0"/>
              <a:t>Click to add title </a:t>
            </a:r>
          </a:p>
        </p:txBody>
      </p:sp>
      <p:cxnSp>
        <p:nvCxnSpPr>
          <p:cNvPr id="13" name="Straight Connector 12">
            <a:extLst>
              <a:ext uri="{FF2B5EF4-FFF2-40B4-BE49-F238E27FC236}">
                <a16:creationId xmlns:a16="http://schemas.microsoft.com/office/drawing/2014/main" id="{CF0FD074-81E2-0D4E-8446-C5B415B238A0}"/>
              </a:ext>
              <a:ext uri="{C183D7F6-B498-43B3-948B-1728B52AA6E4}">
                <adec:decorative xmlns:adec="http://schemas.microsoft.com/office/drawing/2017/decorative" val="1"/>
              </a:ext>
            </a:extLst>
          </p:cNvPr>
          <p:cNvCxnSpPr>
            <a:cxnSpLocks/>
          </p:cNvCxnSpPr>
          <p:nvPr/>
        </p:nvCxnSpPr>
        <p:spPr>
          <a:xfrm>
            <a:off x="952500" y="1934655"/>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5" name="Text Placeholder 29">
            <a:extLst>
              <a:ext uri="{FF2B5EF4-FFF2-40B4-BE49-F238E27FC236}">
                <a16:creationId xmlns:a16="http://schemas.microsoft.com/office/drawing/2014/main" id="{18ABDA74-C3EC-274D-BE87-AC5B825A2A4C}"/>
              </a:ext>
            </a:extLst>
          </p:cNvPr>
          <p:cNvSpPr>
            <a:spLocks noGrp="1"/>
          </p:cNvSpPr>
          <p:nvPr>
            <p:ph type="body" sz="quarter" idx="14" hasCustomPrompt="1"/>
          </p:nvPr>
        </p:nvSpPr>
        <p:spPr>
          <a:xfrm>
            <a:off x="952500" y="2046306"/>
            <a:ext cx="2133600" cy="537098"/>
          </a:xfrm>
        </p:spPr>
        <p:txBody>
          <a:bodyPr lIns="0" tIns="0" rIns="0" bIns="0" anchor="ctr" anchorCtr="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dirty="0"/>
              <a:t>Click to add text</a:t>
            </a:r>
          </a:p>
        </p:txBody>
      </p:sp>
      <p:sp>
        <p:nvSpPr>
          <p:cNvPr id="14" name="Text Placeholder 29">
            <a:extLst>
              <a:ext uri="{FF2B5EF4-FFF2-40B4-BE49-F238E27FC236}">
                <a16:creationId xmlns:a16="http://schemas.microsoft.com/office/drawing/2014/main" id="{58AAB058-5FFC-9E4E-AD2E-FB1B4EE51025}"/>
              </a:ext>
            </a:extLst>
          </p:cNvPr>
          <p:cNvSpPr>
            <a:spLocks noGrp="1"/>
          </p:cNvSpPr>
          <p:nvPr>
            <p:ph type="body" sz="quarter" idx="13" hasCustomPrompt="1"/>
          </p:nvPr>
        </p:nvSpPr>
        <p:spPr>
          <a:xfrm>
            <a:off x="952500" y="2639004"/>
            <a:ext cx="2133600" cy="789996"/>
          </a:xfrm>
        </p:spPr>
        <p:txBody>
          <a:bodyPr lIns="0" tIns="0" rIns="0" bIns="0">
            <a:norm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dirty="0"/>
              <a:t>Click to add text</a:t>
            </a:r>
          </a:p>
        </p:txBody>
      </p:sp>
      <p:cxnSp>
        <p:nvCxnSpPr>
          <p:cNvPr id="16" name="Straight Connector 15">
            <a:extLst>
              <a:ext uri="{FF2B5EF4-FFF2-40B4-BE49-F238E27FC236}">
                <a16:creationId xmlns:a16="http://schemas.microsoft.com/office/drawing/2014/main" id="{A3DDE02E-BC75-2645-8725-CA2CFD327A3C}"/>
              </a:ext>
              <a:ext uri="{C183D7F6-B498-43B3-948B-1728B52AA6E4}">
                <adec:decorative xmlns:adec="http://schemas.microsoft.com/office/drawing/2017/decorative" val="1"/>
              </a:ext>
            </a:extLst>
          </p:cNvPr>
          <p:cNvCxnSpPr>
            <a:cxnSpLocks/>
          </p:cNvCxnSpPr>
          <p:nvPr/>
        </p:nvCxnSpPr>
        <p:spPr>
          <a:xfrm>
            <a:off x="3663043"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8" name="Text Placeholder 29">
            <a:extLst>
              <a:ext uri="{FF2B5EF4-FFF2-40B4-BE49-F238E27FC236}">
                <a16:creationId xmlns:a16="http://schemas.microsoft.com/office/drawing/2014/main" id="{0E9E9D03-0186-5B4C-A73F-95ADCD08A44A}"/>
              </a:ext>
            </a:extLst>
          </p:cNvPr>
          <p:cNvSpPr>
            <a:spLocks noGrp="1"/>
          </p:cNvSpPr>
          <p:nvPr>
            <p:ph type="body" sz="quarter" idx="16" hasCustomPrompt="1"/>
          </p:nvPr>
        </p:nvSpPr>
        <p:spPr>
          <a:xfrm>
            <a:off x="3663042" y="2046306"/>
            <a:ext cx="2128157" cy="537098"/>
          </a:xfrm>
        </p:spPr>
        <p:txBody>
          <a:bodyPr lIns="0" tIns="0" rIns="0" bIns="0" anchor="ctr" anchorCtr="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dirty="0"/>
              <a:t>Click to add text</a:t>
            </a:r>
          </a:p>
        </p:txBody>
      </p:sp>
      <p:sp>
        <p:nvSpPr>
          <p:cNvPr id="17" name="Text Placeholder 29">
            <a:extLst>
              <a:ext uri="{FF2B5EF4-FFF2-40B4-BE49-F238E27FC236}">
                <a16:creationId xmlns:a16="http://schemas.microsoft.com/office/drawing/2014/main" id="{3ABA9FD1-9B74-F14F-81EF-7B3407196B03}"/>
              </a:ext>
            </a:extLst>
          </p:cNvPr>
          <p:cNvSpPr>
            <a:spLocks noGrp="1"/>
          </p:cNvSpPr>
          <p:nvPr>
            <p:ph type="body" sz="quarter" idx="15" hasCustomPrompt="1"/>
          </p:nvPr>
        </p:nvSpPr>
        <p:spPr>
          <a:xfrm>
            <a:off x="3663042" y="2639004"/>
            <a:ext cx="2128157" cy="789996"/>
          </a:xfrm>
        </p:spPr>
        <p:txBody>
          <a:bodyPr lIns="0" tIns="0" rIns="0" bIns="0">
            <a:norm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dirty="0"/>
              <a:t>Click to add text</a:t>
            </a:r>
          </a:p>
        </p:txBody>
      </p:sp>
      <p:cxnSp>
        <p:nvCxnSpPr>
          <p:cNvPr id="20" name="Straight Connector 19">
            <a:extLst>
              <a:ext uri="{FF2B5EF4-FFF2-40B4-BE49-F238E27FC236}">
                <a16:creationId xmlns:a16="http://schemas.microsoft.com/office/drawing/2014/main" id="{E01EE6FD-FABB-AD48-92DA-19805B502918}"/>
              </a:ext>
              <a:ext uri="{C183D7F6-B498-43B3-948B-1728B52AA6E4}">
                <adec:decorative xmlns:adec="http://schemas.microsoft.com/office/drawing/2017/decorative" val="1"/>
              </a:ext>
            </a:extLst>
          </p:cNvPr>
          <p:cNvCxnSpPr>
            <a:cxnSpLocks/>
          </p:cNvCxnSpPr>
          <p:nvPr/>
        </p:nvCxnSpPr>
        <p:spPr>
          <a:xfrm>
            <a:off x="952500" y="4248119"/>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2" name="Text Placeholder 29">
            <a:extLst>
              <a:ext uri="{FF2B5EF4-FFF2-40B4-BE49-F238E27FC236}">
                <a16:creationId xmlns:a16="http://schemas.microsoft.com/office/drawing/2014/main" id="{97DCC038-CDD3-1D48-B8BA-2617616935C5}"/>
              </a:ext>
            </a:extLst>
          </p:cNvPr>
          <p:cNvSpPr>
            <a:spLocks noGrp="1"/>
          </p:cNvSpPr>
          <p:nvPr>
            <p:ph type="body" sz="quarter" idx="20" hasCustomPrompt="1"/>
          </p:nvPr>
        </p:nvSpPr>
        <p:spPr>
          <a:xfrm>
            <a:off x="952500" y="4359309"/>
            <a:ext cx="2133600" cy="492558"/>
          </a:xfrm>
        </p:spPr>
        <p:txBody>
          <a:bodyPr lIns="0" tIns="0" rIns="0" bIns="0" anchor="ctr" anchorCtr="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dirty="0"/>
              <a:t>Click to add text</a:t>
            </a:r>
          </a:p>
        </p:txBody>
      </p:sp>
      <p:sp>
        <p:nvSpPr>
          <p:cNvPr id="21" name="Text Placeholder 29">
            <a:extLst>
              <a:ext uri="{FF2B5EF4-FFF2-40B4-BE49-F238E27FC236}">
                <a16:creationId xmlns:a16="http://schemas.microsoft.com/office/drawing/2014/main" id="{F953BCFF-5CB8-784F-ACC1-A14670E62196}"/>
              </a:ext>
            </a:extLst>
          </p:cNvPr>
          <p:cNvSpPr>
            <a:spLocks noGrp="1"/>
          </p:cNvSpPr>
          <p:nvPr>
            <p:ph type="body" sz="quarter" idx="19" hasCustomPrompt="1"/>
          </p:nvPr>
        </p:nvSpPr>
        <p:spPr>
          <a:xfrm>
            <a:off x="952500" y="4925112"/>
            <a:ext cx="2133600" cy="789996"/>
          </a:xfrm>
        </p:spPr>
        <p:txBody>
          <a:bodyPr lIns="0" tIns="0" rIns="0" bIns="0">
            <a:norm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dirty="0"/>
              <a:t>Click to add text</a:t>
            </a:r>
          </a:p>
        </p:txBody>
      </p:sp>
      <p:cxnSp>
        <p:nvCxnSpPr>
          <p:cNvPr id="23" name="Straight Connector 22">
            <a:extLst>
              <a:ext uri="{FF2B5EF4-FFF2-40B4-BE49-F238E27FC236}">
                <a16:creationId xmlns:a16="http://schemas.microsoft.com/office/drawing/2014/main" id="{93BB36CC-7349-334D-A028-58D01025E726}"/>
              </a:ext>
              <a:ext uri="{C183D7F6-B498-43B3-948B-1728B52AA6E4}">
                <adec:decorative xmlns:adec="http://schemas.microsoft.com/office/drawing/2017/decorative" val="1"/>
              </a:ext>
            </a:extLst>
          </p:cNvPr>
          <p:cNvCxnSpPr>
            <a:cxnSpLocks/>
          </p:cNvCxnSpPr>
          <p:nvPr/>
        </p:nvCxnSpPr>
        <p:spPr>
          <a:xfrm>
            <a:off x="3663043"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5" name="Text Placeholder 29">
            <a:extLst>
              <a:ext uri="{FF2B5EF4-FFF2-40B4-BE49-F238E27FC236}">
                <a16:creationId xmlns:a16="http://schemas.microsoft.com/office/drawing/2014/main" id="{773FBF72-A3D8-2F4E-BAD2-2755F0BE4A47}"/>
              </a:ext>
            </a:extLst>
          </p:cNvPr>
          <p:cNvSpPr>
            <a:spLocks noGrp="1"/>
          </p:cNvSpPr>
          <p:nvPr>
            <p:ph type="body" sz="quarter" idx="22" hasCustomPrompt="1"/>
          </p:nvPr>
        </p:nvSpPr>
        <p:spPr>
          <a:xfrm>
            <a:off x="3663042" y="4359309"/>
            <a:ext cx="2128157" cy="492558"/>
          </a:xfrm>
        </p:spPr>
        <p:txBody>
          <a:bodyPr lIns="0" tIns="0" rIns="0" bIns="0" anchor="ctr" anchorCtr="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dirty="0"/>
              <a:t>Click to add text</a:t>
            </a:r>
          </a:p>
        </p:txBody>
      </p:sp>
      <p:sp>
        <p:nvSpPr>
          <p:cNvPr id="24" name="Text Placeholder 29">
            <a:extLst>
              <a:ext uri="{FF2B5EF4-FFF2-40B4-BE49-F238E27FC236}">
                <a16:creationId xmlns:a16="http://schemas.microsoft.com/office/drawing/2014/main" id="{C20DFC6E-CE65-E94B-921D-38F386E173F2}"/>
              </a:ext>
            </a:extLst>
          </p:cNvPr>
          <p:cNvSpPr>
            <a:spLocks noGrp="1"/>
          </p:cNvSpPr>
          <p:nvPr>
            <p:ph type="body" sz="quarter" idx="21" hasCustomPrompt="1"/>
          </p:nvPr>
        </p:nvSpPr>
        <p:spPr>
          <a:xfrm>
            <a:off x="3663042" y="4925112"/>
            <a:ext cx="2128157" cy="789996"/>
          </a:xfrm>
        </p:spPr>
        <p:txBody>
          <a:bodyPr lIns="0" tIns="0" rIns="0" bIns="0">
            <a:norm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dirty="0"/>
              <a:t>Click to add text</a:t>
            </a:r>
          </a:p>
        </p:txBody>
      </p:sp>
      <p:cxnSp>
        <p:nvCxnSpPr>
          <p:cNvPr id="26" name="Straight Connector 25">
            <a:extLst>
              <a:ext uri="{FF2B5EF4-FFF2-40B4-BE49-F238E27FC236}">
                <a16:creationId xmlns:a16="http://schemas.microsoft.com/office/drawing/2014/main" id="{C402C0D4-D9C4-F547-B996-38177302A3DC}"/>
              </a:ext>
              <a:ext uri="{C183D7F6-B498-43B3-948B-1728B52AA6E4}">
                <adec:decorative xmlns:adec="http://schemas.microsoft.com/office/drawing/2017/decorative" val="1"/>
              </a:ext>
            </a:extLst>
          </p:cNvPr>
          <p:cNvCxnSpPr>
            <a:cxnSpLocks/>
          </p:cNvCxnSpPr>
          <p:nvPr/>
        </p:nvCxnSpPr>
        <p:spPr>
          <a:xfrm>
            <a:off x="6367055"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8" name="Text Placeholder 29">
            <a:extLst>
              <a:ext uri="{FF2B5EF4-FFF2-40B4-BE49-F238E27FC236}">
                <a16:creationId xmlns:a16="http://schemas.microsoft.com/office/drawing/2014/main" id="{DD138509-2AA1-D540-90D6-288474956619}"/>
              </a:ext>
            </a:extLst>
          </p:cNvPr>
          <p:cNvSpPr>
            <a:spLocks noGrp="1"/>
          </p:cNvSpPr>
          <p:nvPr>
            <p:ph type="body" sz="quarter" idx="24" hasCustomPrompt="1"/>
          </p:nvPr>
        </p:nvSpPr>
        <p:spPr>
          <a:xfrm>
            <a:off x="6367054" y="4359309"/>
            <a:ext cx="2129245" cy="492558"/>
          </a:xfrm>
        </p:spPr>
        <p:txBody>
          <a:bodyPr lIns="0" tIns="0" rIns="0" bIns="0" anchor="ctr" anchorCtr="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dirty="0"/>
              <a:t>Click to add text</a:t>
            </a:r>
          </a:p>
        </p:txBody>
      </p:sp>
      <p:sp>
        <p:nvSpPr>
          <p:cNvPr id="27" name="Text Placeholder 29">
            <a:extLst>
              <a:ext uri="{FF2B5EF4-FFF2-40B4-BE49-F238E27FC236}">
                <a16:creationId xmlns:a16="http://schemas.microsoft.com/office/drawing/2014/main" id="{9B18A1DC-4A61-514B-9F70-1DCC893EBB17}"/>
              </a:ext>
            </a:extLst>
          </p:cNvPr>
          <p:cNvSpPr>
            <a:spLocks noGrp="1"/>
          </p:cNvSpPr>
          <p:nvPr>
            <p:ph type="body" sz="quarter" idx="23" hasCustomPrompt="1"/>
          </p:nvPr>
        </p:nvSpPr>
        <p:spPr>
          <a:xfrm>
            <a:off x="6367054" y="4925112"/>
            <a:ext cx="2129245" cy="789996"/>
          </a:xfrm>
        </p:spPr>
        <p:txBody>
          <a:bodyPr lIns="0" tIns="0" rIns="0" bIns="0">
            <a:norm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dirty="0"/>
              <a:t>Click to add text</a:t>
            </a:r>
          </a:p>
        </p:txBody>
      </p:sp>
      <p:sp>
        <p:nvSpPr>
          <p:cNvPr id="19" name="Slide Number Placeholder 18">
            <a:extLst>
              <a:ext uri="{FF2B5EF4-FFF2-40B4-BE49-F238E27FC236}">
                <a16:creationId xmlns:a16="http://schemas.microsoft.com/office/drawing/2014/main" id="{1851A3FD-B717-4588-9809-4FFAC5FF47A1}"/>
              </a:ext>
            </a:extLst>
          </p:cNvPr>
          <p:cNvSpPr>
            <a:spLocks noGrp="1"/>
          </p:cNvSpPr>
          <p:nvPr>
            <p:ph type="sldNum" sz="quarter" idx="27"/>
          </p:nvPr>
        </p:nvSpPr>
        <p:spPr/>
        <p:txBody>
          <a:bodyPr/>
          <a:lstStyle/>
          <a:p>
            <a:fld id="{A9FC1AF5-A047-4A20-9D9F-9EB275A9F09A}" type="slidenum">
              <a:rPr lang="en-US" smtClean="0"/>
              <a:t>‹#›</a:t>
            </a:fld>
            <a:endParaRPr lang="en-US"/>
          </a:p>
        </p:txBody>
      </p:sp>
      <p:sp>
        <p:nvSpPr>
          <p:cNvPr id="5" name="Footer Placeholder 4">
            <a:extLst>
              <a:ext uri="{FF2B5EF4-FFF2-40B4-BE49-F238E27FC236}">
                <a16:creationId xmlns:a16="http://schemas.microsoft.com/office/drawing/2014/main" id="{FDE10C66-2FF2-41F8-98FA-BE4983369645}"/>
              </a:ext>
            </a:extLst>
          </p:cNvPr>
          <p:cNvSpPr>
            <a:spLocks noGrp="1"/>
          </p:cNvSpPr>
          <p:nvPr>
            <p:ph type="ftr" sz="quarter" idx="26"/>
          </p:nvPr>
        </p:nvSpPr>
        <p:spPr/>
        <p:txBody>
          <a:bodyPr/>
          <a:lstStyle/>
          <a:p>
            <a:endParaRPr lang="en-US"/>
          </a:p>
        </p:txBody>
      </p:sp>
      <p:sp>
        <p:nvSpPr>
          <p:cNvPr id="2" name="Date Placeholder 3">
            <a:extLst>
              <a:ext uri="{FF2B5EF4-FFF2-40B4-BE49-F238E27FC236}">
                <a16:creationId xmlns:a16="http://schemas.microsoft.com/office/drawing/2014/main" id="{B42F3846-3FA1-A704-DD1C-4F4EDD8FEBC2}"/>
              </a:ext>
            </a:extLst>
          </p:cNvPr>
          <p:cNvSpPr>
            <a:spLocks noGrp="1"/>
          </p:cNvSpPr>
          <p:nvPr>
            <p:ph type="dt" sz="half" idx="2"/>
          </p:nvPr>
        </p:nvSpPr>
        <p:spPr>
          <a:xfrm>
            <a:off x="2992120"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endParaRPr lang="en-US"/>
          </a:p>
        </p:txBody>
      </p:sp>
    </p:spTree>
    <p:extLst>
      <p:ext uri="{BB962C8B-B14F-4D97-AF65-F5344CB8AC3E}">
        <p14:creationId xmlns:p14="http://schemas.microsoft.com/office/powerpoint/2010/main" val="26027893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Introduction">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C82066DD-D313-D148-89C7-338EB873A730}"/>
              </a:ext>
              <a:ext uri="{C183D7F6-B498-43B3-948B-1728B52AA6E4}">
                <adec:decorative xmlns:adec="http://schemas.microsoft.com/office/drawing/2017/decorative" val="1"/>
              </a:ext>
            </a:extLst>
          </p:cNvPr>
          <p:cNvGrpSpPr>
            <a:grpSpLocks/>
          </p:cNvGrpSpPr>
          <p:nvPr/>
        </p:nvGrpSpPr>
        <p:grpSpPr bwMode="auto">
          <a:xfrm rot="16200000" flipV="1">
            <a:off x="0" y="3900132"/>
            <a:ext cx="2959226" cy="2959226"/>
            <a:chOff x="0" y="12289"/>
            <a:chExt cx="3550" cy="3551"/>
          </a:xfrm>
        </p:grpSpPr>
        <p:sp>
          <p:nvSpPr>
            <p:cNvPr id="15" name="Freeform 14">
              <a:extLst>
                <a:ext uri="{FF2B5EF4-FFF2-40B4-BE49-F238E27FC236}">
                  <a16:creationId xmlns:a16="http://schemas.microsoft.com/office/drawing/2014/main" id="{A5BBD7C7-99D1-E841-A081-6912D1F2B85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6" name="Freeform 15">
              <a:extLst>
                <a:ext uri="{FF2B5EF4-FFF2-40B4-BE49-F238E27FC236}">
                  <a16:creationId xmlns:a16="http://schemas.microsoft.com/office/drawing/2014/main" id="{227A14EE-CB79-754A-8B19-EB9874B3158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9" name="Freeform 18">
              <a:extLst>
                <a:ext uri="{FF2B5EF4-FFF2-40B4-BE49-F238E27FC236}">
                  <a16:creationId xmlns:a16="http://schemas.microsoft.com/office/drawing/2014/main" id="{35B38B80-C3D3-4C47-B468-C41A8FF36F2A}"/>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9" name="Title 1">
            <a:extLst>
              <a:ext uri="{FF2B5EF4-FFF2-40B4-BE49-F238E27FC236}">
                <a16:creationId xmlns:a16="http://schemas.microsoft.com/office/drawing/2014/main" id="{A5C37098-CEB2-1E45-989B-3DD92F3B1A30}"/>
              </a:ext>
            </a:extLst>
          </p:cNvPr>
          <p:cNvSpPr>
            <a:spLocks noGrp="1"/>
          </p:cNvSpPr>
          <p:nvPr>
            <p:ph type="title" hasCustomPrompt="1"/>
          </p:nvPr>
        </p:nvSpPr>
        <p:spPr>
          <a:xfrm>
            <a:off x="964023" y="82713"/>
            <a:ext cx="4572001" cy="2286000"/>
          </a:xfrm>
          <a:prstGeom prst="rect">
            <a:avLst/>
          </a:prstGeom>
        </p:spPr>
        <p:txBody>
          <a:bodyPr lIns="0" tIns="0" rIns="0" bIns="0" anchor="b" anchorCtr="0">
            <a:noAutofit/>
          </a:bodyPr>
          <a:lstStyle>
            <a:lvl1pPr>
              <a:defRPr sz="4400" b="1" i="0">
                <a:latin typeface="+mj-lt"/>
              </a:defRPr>
            </a:lvl1pPr>
          </a:lstStyle>
          <a:p>
            <a:r>
              <a:rPr lang="en-US" dirty="0"/>
              <a:t>Click to add title </a:t>
            </a:r>
          </a:p>
        </p:txBody>
      </p:sp>
      <p:sp>
        <p:nvSpPr>
          <p:cNvPr id="18" name="Text Placeholder 29">
            <a:extLst>
              <a:ext uri="{FF2B5EF4-FFF2-40B4-BE49-F238E27FC236}">
                <a16:creationId xmlns:a16="http://schemas.microsoft.com/office/drawing/2014/main" id="{E66F2BC9-2F8A-1543-9AFD-9BAB0E75B31C}"/>
              </a:ext>
            </a:extLst>
          </p:cNvPr>
          <p:cNvSpPr>
            <a:spLocks noGrp="1"/>
          </p:cNvSpPr>
          <p:nvPr>
            <p:ph type="body" sz="quarter" idx="11" hasCustomPrompt="1"/>
          </p:nvPr>
        </p:nvSpPr>
        <p:spPr>
          <a:xfrm>
            <a:off x="952499" y="2810201"/>
            <a:ext cx="4572001" cy="2560320"/>
          </a:xfrm>
        </p:spPr>
        <p:txBody>
          <a:bodyPr lIns="0" tIns="0" rIns="0" bIns="0">
            <a:normAutofit/>
          </a:bodyPr>
          <a:lstStyle>
            <a:lvl1pPr marL="0" indent="0">
              <a:lnSpc>
                <a:spcPct val="100000"/>
              </a:lnSpc>
              <a:buNone/>
              <a:defRPr sz="1600" b="0" i="0">
                <a:solidFill>
                  <a:schemeClr val="bg1"/>
                </a:solidFill>
                <a:latin typeface="+mn-lt"/>
              </a:defRPr>
            </a:lvl1pPr>
            <a:lvl2pPr>
              <a:defRPr sz="4000"/>
            </a:lvl2pPr>
            <a:lvl3pPr>
              <a:defRPr sz="4000"/>
            </a:lvl3pPr>
            <a:lvl4pPr>
              <a:defRPr sz="4000"/>
            </a:lvl4pPr>
            <a:lvl5pPr>
              <a:defRPr sz="4000"/>
            </a:lvl5pPr>
          </a:lstStyle>
          <a:p>
            <a:pPr lvl="0"/>
            <a:r>
              <a:rPr lang="en-US" dirty="0"/>
              <a:t>Click to add text</a:t>
            </a:r>
          </a:p>
        </p:txBody>
      </p:sp>
      <p:sp>
        <p:nvSpPr>
          <p:cNvPr id="5" name="Slide Number Placeholder 4">
            <a:extLst>
              <a:ext uri="{FF2B5EF4-FFF2-40B4-BE49-F238E27FC236}">
                <a16:creationId xmlns:a16="http://schemas.microsoft.com/office/drawing/2014/main" id="{6184536E-AD08-4371-85E9-A816C30B6AE7}"/>
              </a:ext>
            </a:extLst>
          </p:cNvPr>
          <p:cNvSpPr>
            <a:spLocks noGrp="1"/>
          </p:cNvSpPr>
          <p:nvPr>
            <p:ph type="sldNum" sz="quarter" idx="16"/>
          </p:nvPr>
        </p:nvSpPr>
        <p:spPr/>
        <p:txBody>
          <a:bodyPr/>
          <a:lstStyle/>
          <a:p>
            <a:fld id="{A9FC1AF5-A047-4A20-9D9F-9EB275A9F09A}" type="slidenum">
              <a:rPr lang="en-US" smtClean="0"/>
              <a:t>‹#›</a:t>
            </a:fld>
            <a:endParaRPr lang="en-US"/>
          </a:p>
        </p:txBody>
      </p:sp>
      <p:sp>
        <p:nvSpPr>
          <p:cNvPr id="4" name="Footer Placeholder 3">
            <a:extLst>
              <a:ext uri="{FF2B5EF4-FFF2-40B4-BE49-F238E27FC236}">
                <a16:creationId xmlns:a16="http://schemas.microsoft.com/office/drawing/2014/main" id="{DB285929-1018-4370-A170-074C414B2281}"/>
              </a:ext>
            </a:extLst>
          </p:cNvPr>
          <p:cNvSpPr>
            <a:spLocks noGrp="1"/>
          </p:cNvSpPr>
          <p:nvPr>
            <p:ph type="ftr" sz="quarter" idx="15"/>
          </p:nvPr>
        </p:nvSpPr>
        <p:spPr/>
        <p:txBody>
          <a:bodyPr/>
          <a:lstStyle/>
          <a:p>
            <a:endParaRPr lang="en-US"/>
          </a:p>
        </p:txBody>
      </p:sp>
      <p:sp>
        <p:nvSpPr>
          <p:cNvPr id="6" name="Date Placeholder 3">
            <a:extLst>
              <a:ext uri="{FF2B5EF4-FFF2-40B4-BE49-F238E27FC236}">
                <a16:creationId xmlns:a16="http://schemas.microsoft.com/office/drawing/2014/main" id="{10A569B5-C0E0-B13D-812D-D5FA977913CF}"/>
              </a:ext>
            </a:extLst>
          </p:cNvPr>
          <p:cNvSpPr>
            <a:spLocks noGrp="1"/>
          </p:cNvSpPr>
          <p:nvPr>
            <p:ph type="dt" sz="half" idx="2"/>
          </p:nvPr>
        </p:nvSpPr>
        <p:spPr>
          <a:xfrm>
            <a:off x="2992120"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endParaRPr lang="en-US"/>
          </a:p>
        </p:txBody>
      </p:sp>
      <p:sp>
        <p:nvSpPr>
          <p:cNvPr id="14" name="Picture Placeholder 2">
            <a:extLst>
              <a:ext uri="{FF2B5EF4-FFF2-40B4-BE49-F238E27FC236}">
                <a16:creationId xmlns:a16="http://schemas.microsoft.com/office/drawing/2014/main" id="{F0C4E8C2-3240-594A-9D5E-1BCD1AF44C5E}"/>
              </a:ext>
            </a:extLst>
          </p:cNvPr>
          <p:cNvSpPr>
            <a:spLocks noGrp="1"/>
          </p:cNvSpPr>
          <p:nvPr>
            <p:ph type="pic" sz="quarter" idx="13" hasCustomPrompt="1"/>
          </p:nvPr>
        </p:nvSpPr>
        <p:spPr>
          <a:xfrm>
            <a:off x="6096000" y="0"/>
            <a:ext cx="6096000" cy="6880543"/>
          </a:xfrm>
        </p:spPr>
        <p:txBody>
          <a:bodyPr tIns="182880"/>
          <a:lstStyle>
            <a:lvl1pPr marL="0" indent="0" algn="ctr">
              <a:buNone/>
              <a:defRPr/>
            </a:lvl1pPr>
          </a:lstStyle>
          <a:p>
            <a:r>
              <a:rPr lang="en-US" dirty="0"/>
              <a:t>Click to add picture</a:t>
            </a:r>
          </a:p>
        </p:txBody>
      </p:sp>
    </p:spTree>
    <p:extLst>
      <p:ext uri="{BB962C8B-B14F-4D97-AF65-F5344CB8AC3E}">
        <p14:creationId xmlns:p14="http://schemas.microsoft.com/office/powerpoint/2010/main" val="3934038753"/>
      </p:ext>
    </p:extLst>
  </p:cSld>
  <p:clrMapOvr>
    <a:masterClrMapping/>
  </p:clrMapOvr>
  <p:extLst>
    <p:ext uri="{DCECCB84-F9BA-43D5-87BE-67443E8EF086}">
      <p15:sldGuideLst xmlns:p15="http://schemas.microsoft.com/office/powerpoint/2012/main">
        <p15:guide id="1" pos="600">
          <p15:clr>
            <a:srgbClr val="FBAE40"/>
          </p15:clr>
        </p15:guide>
        <p15:guide id="6" pos="3480">
          <p15:clr>
            <a:srgbClr val="FBAE40"/>
          </p15:clr>
        </p15:guide>
        <p15:guide id="7" orient="horz" pos="1440">
          <p15:clr>
            <a:srgbClr val="FBAE40"/>
          </p15:clr>
        </p15:guide>
        <p15:guide id="9" orient="horz" pos="1224">
          <p15:clr>
            <a:srgbClr val="FBAE40"/>
          </p15:clr>
        </p15:guide>
        <p15:guide id="10" orient="horz" pos="552">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Break">
    <p:bg>
      <p:bgPr>
        <a:solidFill>
          <a:schemeClr val="tx1"/>
        </a:solidFill>
        <a:effectLst/>
      </p:bgPr>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029D7C82-45D3-B736-77A1-FE479F1AD081}"/>
              </a:ext>
            </a:extLst>
          </p:cNvPr>
          <p:cNvSpPr>
            <a:spLocks noGrp="1"/>
          </p:cNvSpPr>
          <p:nvPr>
            <p:ph type="pic" sz="quarter" idx="13" hasCustomPrompt="1"/>
          </p:nvPr>
        </p:nvSpPr>
        <p:spPr>
          <a:xfrm>
            <a:off x="0" y="0"/>
            <a:ext cx="12191998" cy="6858000"/>
          </a:xfrm>
          <a:custGeom>
            <a:avLst/>
            <a:gdLst>
              <a:gd name="connsiteX0" fmla="*/ 7154721 w 12191998"/>
              <a:gd name="connsiteY0" fmla="*/ 3951843 h 6858000"/>
              <a:gd name="connsiteX1" fmla="*/ 7154721 w 12191998"/>
              <a:gd name="connsiteY1" fmla="*/ 4052427 h 6858000"/>
              <a:gd name="connsiteX2" fmla="*/ 9288321 w 12191998"/>
              <a:gd name="connsiteY2" fmla="*/ 4052427 h 6858000"/>
              <a:gd name="connsiteX3" fmla="*/ 9288321 w 12191998"/>
              <a:gd name="connsiteY3" fmla="*/ 3951843 h 6858000"/>
              <a:gd name="connsiteX4" fmla="*/ 0 w 12191998"/>
              <a:gd name="connsiteY4" fmla="*/ 0 h 6858000"/>
              <a:gd name="connsiteX5" fmla="*/ 12191998 w 12191998"/>
              <a:gd name="connsiteY5" fmla="*/ 0 h 6858000"/>
              <a:gd name="connsiteX6" fmla="*/ 12191998 w 12191998"/>
              <a:gd name="connsiteY6" fmla="*/ 6858000 h 6858000"/>
              <a:gd name="connsiteX7" fmla="*/ 0 w 12191998"/>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1998" h="6858000">
                <a:moveTo>
                  <a:pt x="7154721" y="3951843"/>
                </a:moveTo>
                <a:lnTo>
                  <a:pt x="7154721" y="4052427"/>
                </a:lnTo>
                <a:lnTo>
                  <a:pt x="9288321" y="4052427"/>
                </a:lnTo>
                <a:lnTo>
                  <a:pt x="9288321" y="3951843"/>
                </a:lnTo>
                <a:close/>
                <a:moveTo>
                  <a:pt x="0" y="0"/>
                </a:moveTo>
                <a:lnTo>
                  <a:pt x="12191998" y="0"/>
                </a:lnTo>
                <a:lnTo>
                  <a:pt x="12191998" y="6858000"/>
                </a:lnTo>
                <a:lnTo>
                  <a:pt x="0" y="6858000"/>
                </a:lnTo>
                <a:close/>
              </a:path>
            </a:pathLst>
          </a:custGeom>
          <a:solidFill>
            <a:schemeClr val="accent3">
              <a:lumMod val="75000"/>
            </a:schemeClr>
          </a:solidFill>
        </p:spPr>
        <p:txBody>
          <a:bodyPr wrap="square" tIns="274320">
            <a:noAutofit/>
          </a:bodyPr>
          <a:lstStyle>
            <a:lvl1pPr marL="0" indent="0" algn="ctr">
              <a:buNone/>
              <a:defRPr>
                <a:solidFill>
                  <a:schemeClr val="tx1"/>
                </a:solidFill>
              </a:defRPr>
            </a:lvl1pPr>
          </a:lstStyle>
          <a:p>
            <a:r>
              <a:rPr lang="en-US" dirty="0"/>
              <a:t>Click to add picture</a:t>
            </a:r>
          </a:p>
        </p:txBody>
      </p:sp>
      <p:grpSp>
        <p:nvGrpSpPr>
          <p:cNvPr id="22" name="Group 21">
            <a:extLst>
              <a:ext uri="{FF2B5EF4-FFF2-40B4-BE49-F238E27FC236}">
                <a16:creationId xmlns:a16="http://schemas.microsoft.com/office/drawing/2014/main" id="{F4CB38BE-0FF2-694C-AA3C-D73DBF7C332C}"/>
              </a:ext>
              <a:ext uri="{C183D7F6-B498-43B3-948B-1728B52AA6E4}">
                <adec:decorative xmlns:adec="http://schemas.microsoft.com/office/drawing/2017/decorative" val="1"/>
              </a:ext>
            </a:extLst>
          </p:cNvPr>
          <p:cNvGrpSpPr>
            <a:grpSpLocks/>
          </p:cNvGrpSpPr>
          <p:nvPr/>
        </p:nvGrpSpPr>
        <p:grpSpPr bwMode="auto">
          <a:xfrm rot="10800000">
            <a:off x="9509760" y="-3"/>
            <a:ext cx="2682238" cy="2682238"/>
            <a:chOff x="0" y="12289"/>
            <a:chExt cx="3550" cy="3551"/>
          </a:xfrm>
          <a:solidFill>
            <a:schemeClr val="tx1"/>
          </a:solidFill>
        </p:grpSpPr>
        <p:sp>
          <p:nvSpPr>
            <p:cNvPr id="23" name="Freeform 22">
              <a:extLst>
                <a:ext uri="{FF2B5EF4-FFF2-40B4-BE49-F238E27FC236}">
                  <a16:creationId xmlns:a16="http://schemas.microsoft.com/office/drawing/2014/main" id="{F0257420-2EA0-6348-8B9E-1414F529726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4" name="Freeform 23">
              <a:extLst>
                <a:ext uri="{FF2B5EF4-FFF2-40B4-BE49-F238E27FC236}">
                  <a16:creationId xmlns:a16="http://schemas.microsoft.com/office/drawing/2014/main" id="{7FE65C23-C0EF-BB41-884A-01C2A7356159}"/>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5" name="Freeform 24">
              <a:extLst>
                <a:ext uri="{FF2B5EF4-FFF2-40B4-BE49-F238E27FC236}">
                  <a16:creationId xmlns:a16="http://schemas.microsoft.com/office/drawing/2014/main" id="{F73F5EB6-53C7-D44C-9003-FB5A81F9890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8" name="Title 1">
            <a:extLst>
              <a:ext uri="{FF2B5EF4-FFF2-40B4-BE49-F238E27FC236}">
                <a16:creationId xmlns:a16="http://schemas.microsoft.com/office/drawing/2014/main" id="{8D492973-78E3-D34E-835E-CF2D4517016D}"/>
              </a:ext>
            </a:extLst>
          </p:cNvPr>
          <p:cNvSpPr>
            <a:spLocks noGrp="1"/>
          </p:cNvSpPr>
          <p:nvPr>
            <p:ph type="title" hasCustomPrompt="1"/>
          </p:nvPr>
        </p:nvSpPr>
        <p:spPr>
          <a:xfrm>
            <a:off x="7193943" y="2092817"/>
            <a:ext cx="4941477" cy="1563483"/>
          </a:xfrm>
          <a:prstGeom prst="rect">
            <a:avLst/>
          </a:prstGeom>
        </p:spPr>
        <p:txBody>
          <a:bodyPr lIns="0" tIns="0" rIns="0" bIns="0" anchor="b" anchorCtr="0">
            <a:noAutofit/>
          </a:bodyPr>
          <a:lstStyle>
            <a:lvl1pPr>
              <a:defRPr sz="4100" b="1" i="0" baseline="0">
                <a:solidFill>
                  <a:schemeClr val="tx1"/>
                </a:solidFill>
                <a:latin typeface="+mj-lt"/>
              </a:defRPr>
            </a:lvl1pPr>
          </a:lstStyle>
          <a:p>
            <a:r>
              <a:rPr lang="en-US" dirty="0"/>
              <a:t>Click to add title </a:t>
            </a:r>
          </a:p>
        </p:txBody>
      </p:sp>
      <p:sp>
        <p:nvSpPr>
          <p:cNvPr id="5" name="Rectangle 4">
            <a:extLst>
              <a:ext uri="{FF2B5EF4-FFF2-40B4-BE49-F238E27FC236}">
                <a16:creationId xmlns:a16="http://schemas.microsoft.com/office/drawing/2014/main" id="{E81ED476-3924-7E52-1A9D-0E0424695B24}"/>
              </a:ext>
            </a:extLst>
          </p:cNvPr>
          <p:cNvSpPr/>
          <p:nvPr/>
        </p:nvSpPr>
        <p:spPr>
          <a:xfrm>
            <a:off x="7154721" y="3951843"/>
            <a:ext cx="2133600" cy="100584"/>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32010060"/>
      </p:ext>
    </p:extLst>
  </p:cSld>
  <p:clrMapOvr>
    <a:masterClrMapping/>
  </p:clrMapOvr>
  <p:extLst>
    <p:ext uri="{DCECCB84-F9BA-43D5-87BE-67443E8EF086}">
      <p15:sldGuideLst xmlns:p15="http://schemas.microsoft.com/office/powerpoint/2012/main">
        <p15:guide id="2" pos="7104">
          <p15:clr>
            <a:srgbClr val="FBAE40"/>
          </p15:clr>
        </p15:guide>
        <p15:guide id="3" pos="4344">
          <p15:clr>
            <a:srgbClr val="FBAE40"/>
          </p15:clr>
        </p15:guide>
        <p15:guide id="4" pos="4560">
          <p15:clr>
            <a:srgbClr val="FBAE40"/>
          </p15:clr>
        </p15:guide>
        <p15:guide id="8" orient="horz" pos="1848">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hart">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964023" y="201169"/>
            <a:ext cx="10352810" cy="1288758"/>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6" name="Chart Placeholder 5">
            <a:extLst>
              <a:ext uri="{FF2B5EF4-FFF2-40B4-BE49-F238E27FC236}">
                <a16:creationId xmlns:a16="http://schemas.microsoft.com/office/drawing/2014/main" id="{75992517-0394-6B43-B15D-2A86A34512F3}"/>
              </a:ext>
            </a:extLst>
          </p:cNvPr>
          <p:cNvSpPr>
            <a:spLocks noGrp="1"/>
          </p:cNvSpPr>
          <p:nvPr>
            <p:ph type="chart" sz="quarter" idx="10" hasCustomPrompt="1"/>
          </p:nvPr>
        </p:nvSpPr>
        <p:spPr>
          <a:xfrm>
            <a:off x="952500" y="1939108"/>
            <a:ext cx="10352810" cy="4110702"/>
          </a:xfrm>
        </p:spPr>
        <p:txBody>
          <a:bodyPr/>
          <a:lstStyle>
            <a:lvl1pPr>
              <a:defRPr>
                <a:solidFill>
                  <a:schemeClr val="bg1"/>
                </a:solidFill>
              </a:defRPr>
            </a:lvl1pPr>
          </a:lstStyle>
          <a:p>
            <a:r>
              <a:rPr lang="en-US" dirty="0"/>
              <a:t>Click to add chart</a:t>
            </a:r>
          </a:p>
        </p:txBody>
      </p:sp>
      <p:sp>
        <p:nvSpPr>
          <p:cNvPr id="5" name="Slide Number Placeholder 4">
            <a:extLst>
              <a:ext uri="{FF2B5EF4-FFF2-40B4-BE49-F238E27FC236}">
                <a16:creationId xmlns:a16="http://schemas.microsoft.com/office/drawing/2014/main" id="{C772CC63-C628-4456-9B92-DA4E670BAC0D}"/>
              </a:ext>
            </a:extLst>
          </p:cNvPr>
          <p:cNvSpPr>
            <a:spLocks noGrp="1"/>
          </p:cNvSpPr>
          <p:nvPr>
            <p:ph type="sldNum" sz="quarter" idx="13"/>
          </p:nvPr>
        </p:nvSpPr>
        <p:spPr/>
        <p:txBody>
          <a:bodyPr/>
          <a:lstStyle/>
          <a:p>
            <a:fld id="{A9FC1AF5-A047-4A20-9D9F-9EB275A9F09A}" type="slidenum">
              <a:rPr lang="en-US" smtClean="0"/>
              <a:t>‹#›</a:t>
            </a:fld>
            <a:endParaRPr lang="en-US"/>
          </a:p>
        </p:txBody>
      </p:sp>
      <p:sp>
        <p:nvSpPr>
          <p:cNvPr id="4" name="Footer Placeholder 3">
            <a:extLst>
              <a:ext uri="{FF2B5EF4-FFF2-40B4-BE49-F238E27FC236}">
                <a16:creationId xmlns:a16="http://schemas.microsoft.com/office/drawing/2014/main" id="{D1578EA5-216B-41F7-80D1-9ED07FFDB66F}"/>
              </a:ext>
            </a:extLst>
          </p:cNvPr>
          <p:cNvSpPr>
            <a:spLocks noGrp="1"/>
          </p:cNvSpPr>
          <p:nvPr>
            <p:ph type="ftr" sz="quarter" idx="12"/>
          </p:nvPr>
        </p:nvSpPr>
        <p:spPr/>
        <p:txBody>
          <a:bodyPr/>
          <a:lstStyle/>
          <a:p>
            <a:endParaRPr lang="en-US"/>
          </a:p>
        </p:txBody>
      </p:sp>
      <p:sp>
        <p:nvSpPr>
          <p:cNvPr id="2" name="Date Placeholder 3">
            <a:extLst>
              <a:ext uri="{FF2B5EF4-FFF2-40B4-BE49-F238E27FC236}">
                <a16:creationId xmlns:a16="http://schemas.microsoft.com/office/drawing/2014/main" id="{7F404C10-744B-3A30-6A97-DEF88914AF8B}"/>
              </a:ext>
            </a:extLst>
          </p:cNvPr>
          <p:cNvSpPr>
            <a:spLocks noGrp="1"/>
          </p:cNvSpPr>
          <p:nvPr>
            <p:ph type="dt" sz="half" idx="2"/>
          </p:nvPr>
        </p:nvSpPr>
        <p:spPr>
          <a:xfrm>
            <a:off x="2992120"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endParaRPr lang="en-US"/>
          </a:p>
        </p:txBody>
      </p:sp>
    </p:spTree>
    <p:extLst>
      <p:ext uri="{BB962C8B-B14F-4D97-AF65-F5344CB8AC3E}">
        <p14:creationId xmlns:p14="http://schemas.microsoft.com/office/powerpoint/2010/main" val="3425078700"/>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FC1AF5-A047-4A20-9D9F-9EB275A9F09A}" type="slidenum">
              <a:rPr lang="en-US" smtClean="0"/>
              <a:t>‹#›</a:t>
            </a:fld>
            <a:endParaRPr lang="en-US"/>
          </a:p>
        </p:txBody>
      </p:sp>
    </p:spTree>
    <p:extLst>
      <p:ext uri="{BB962C8B-B14F-4D97-AF65-F5344CB8AC3E}">
        <p14:creationId xmlns:p14="http://schemas.microsoft.com/office/powerpoint/2010/main" val="24367272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able">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964023" y="210313"/>
            <a:ext cx="10287000" cy="1279614"/>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9" name="Table Placeholder 2">
            <a:extLst>
              <a:ext uri="{FF2B5EF4-FFF2-40B4-BE49-F238E27FC236}">
                <a16:creationId xmlns:a16="http://schemas.microsoft.com/office/drawing/2014/main" id="{1506B022-475A-6647-98FF-D5C319A0C7C4}"/>
              </a:ext>
            </a:extLst>
          </p:cNvPr>
          <p:cNvSpPr>
            <a:spLocks noGrp="1"/>
          </p:cNvSpPr>
          <p:nvPr>
            <p:ph type="tbl" sz="quarter" idx="10" hasCustomPrompt="1"/>
          </p:nvPr>
        </p:nvSpPr>
        <p:spPr>
          <a:xfrm>
            <a:off x="952500" y="2209800"/>
            <a:ext cx="10287000" cy="2593109"/>
          </a:xfrm>
        </p:spPr>
        <p:txBody>
          <a:bodyPr/>
          <a:lstStyle>
            <a:lvl1pPr>
              <a:defRPr/>
            </a:lvl1pPr>
          </a:lstStyle>
          <a:p>
            <a:r>
              <a:rPr lang="en-US" dirty="0"/>
              <a:t>Click to add table</a:t>
            </a:r>
          </a:p>
        </p:txBody>
      </p:sp>
      <p:sp>
        <p:nvSpPr>
          <p:cNvPr id="5" name="Slide Number Placeholder 4">
            <a:extLst>
              <a:ext uri="{FF2B5EF4-FFF2-40B4-BE49-F238E27FC236}">
                <a16:creationId xmlns:a16="http://schemas.microsoft.com/office/drawing/2014/main" id="{E69F7A1E-B7E2-4E9C-A66C-BCE08900C5F1}"/>
              </a:ext>
            </a:extLst>
          </p:cNvPr>
          <p:cNvSpPr>
            <a:spLocks noGrp="1"/>
          </p:cNvSpPr>
          <p:nvPr>
            <p:ph type="sldNum" sz="quarter" idx="13"/>
          </p:nvPr>
        </p:nvSpPr>
        <p:spPr/>
        <p:txBody>
          <a:bodyPr/>
          <a:lstStyle/>
          <a:p>
            <a:fld id="{A9FC1AF5-A047-4A20-9D9F-9EB275A9F09A}" type="slidenum">
              <a:rPr lang="en-US" smtClean="0"/>
              <a:t>‹#›</a:t>
            </a:fld>
            <a:endParaRPr lang="en-US"/>
          </a:p>
        </p:txBody>
      </p:sp>
      <p:sp>
        <p:nvSpPr>
          <p:cNvPr id="4" name="Footer Placeholder 3">
            <a:extLst>
              <a:ext uri="{FF2B5EF4-FFF2-40B4-BE49-F238E27FC236}">
                <a16:creationId xmlns:a16="http://schemas.microsoft.com/office/drawing/2014/main" id="{DB42D896-6ACC-40D7-8D8B-F9AF3E7DE1A1}"/>
              </a:ext>
            </a:extLst>
          </p:cNvPr>
          <p:cNvSpPr>
            <a:spLocks noGrp="1"/>
          </p:cNvSpPr>
          <p:nvPr>
            <p:ph type="ftr" sz="quarter" idx="12"/>
          </p:nvPr>
        </p:nvSpPr>
        <p:spPr/>
        <p:txBody>
          <a:bodyPr/>
          <a:lstStyle/>
          <a:p>
            <a:endParaRPr lang="en-US"/>
          </a:p>
        </p:txBody>
      </p:sp>
      <p:sp>
        <p:nvSpPr>
          <p:cNvPr id="2" name="Date Placeholder 3">
            <a:extLst>
              <a:ext uri="{FF2B5EF4-FFF2-40B4-BE49-F238E27FC236}">
                <a16:creationId xmlns:a16="http://schemas.microsoft.com/office/drawing/2014/main" id="{07A8E389-98BB-3534-2651-FEF1E37EBC6E}"/>
              </a:ext>
            </a:extLst>
          </p:cNvPr>
          <p:cNvSpPr>
            <a:spLocks noGrp="1"/>
          </p:cNvSpPr>
          <p:nvPr>
            <p:ph type="dt" sz="half" idx="2"/>
          </p:nvPr>
        </p:nvSpPr>
        <p:spPr>
          <a:xfrm>
            <a:off x="2992120"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endParaRPr lang="en-US"/>
          </a:p>
        </p:txBody>
      </p:sp>
    </p:spTree>
    <p:extLst>
      <p:ext uri="{BB962C8B-B14F-4D97-AF65-F5344CB8AC3E}">
        <p14:creationId xmlns:p14="http://schemas.microsoft.com/office/powerpoint/2010/main" val="623104065"/>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Quote">
    <p:bg>
      <p:bgPr>
        <a:solidFill>
          <a:schemeClr val="tx1"/>
        </a:solidFill>
        <a:effectLst/>
      </p:bgPr>
    </p:bg>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6ACB4ADD-D9F4-984E-B29D-A2CF6D19E810}"/>
              </a:ext>
              <a:ext uri="{C183D7F6-B498-43B3-948B-1728B52AA6E4}">
                <adec:decorative xmlns:adec="http://schemas.microsoft.com/office/drawing/2017/decorative" val="1"/>
              </a:ext>
            </a:extLst>
          </p:cNvPr>
          <p:cNvGrpSpPr/>
          <p:nvPr/>
        </p:nvGrpSpPr>
        <p:grpSpPr>
          <a:xfrm>
            <a:off x="6362700" y="0"/>
            <a:ext cx="5829298" cy="3235602"/>
            <a:chOff x="5612972" y="1"/>
            <a:chExt cx="6615961" cy="3672246"/>
          </a:xfrm>
        </p:grpSpPr>
        <p:sp>
          <p:nvSpPr>
            <p:cNvPr id="19" name="AutoShape 24">
              <a:extLst>
                <a:ext uri="{FF2B5EF4-FFF2-40B4-BE49-F238E27FC236}">
                  <a16:creationId xmlns:a16="http://schemas.microsoft.com/office/drawing/2014/main" id="{5017C477-A988-7041-8A67-3D8294D6AD7C}"/>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0" name="Freeform 19">
              <a:extLst>
                <a:ext uri="{FF2B5EF4-FFF2-40B4-BE49-F238E27FC236}">
                  <a16:creationId xmlns:a16="http://schemas.microsoft.com/office/drawing/2014/main" id="{206D7F37-5DD1-A24E-9CCA-84B2A168554D}"/>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0">
              <a:extLst>
                <a:ext uri="{FF2B5EF4-FFF2-40B4-BE49-F238E27FC236}">
                  <a16:creationId xmlns:a16="http://schemas.microsoft.com/office/drawing/2014/main" id="{A6E321C8-096C-1B41-B14F-4CA7AE04BB16}"/>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1">
              <a:extLst>
                <a:ext uri="{FF2B5EF4-FFF2-40B4-BE49-F238E27FC236}">
                  <a16:creationId xmlns:a16="http://schemas.microsoft.com/office/drawing/2014/main" id="{32B3FDD4-EB13-F44F-99D0-BFAB06F00B3A}"/>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23" name="Freeform 22">
              <a:extLst>
                <a:ext uri="{FF2B5EF4-FFF2-40B4-BE49-F238E27FC236}">
                  <a16:creationId xmlns:a16="http://schemas.microsoft.com/office/drawing/2014/main" id="{A20BCBD2-A735-0C43-8C55-B384372AC62C}"/>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24" name="Group 23">
            <a:extLst>
              <a:ext uri="{FF2B5EF4-FFF2-40B4-BE49-F238E27FC236}">
                <a16:creationId xmlns:a16="http://schemas.microsoft.com/office/drawing/2014/main" id="{669A90A7-BF26-684E-8C8B-638053DA1234}"/>
              </a:ext>
              <a:ext uri="{C183D7F6-B498-43B3-948B-1728B52AA6E4}">
                <adec:decorative xmlns:adec="http://schemas.microsoft.com/office/drawing/2017/decorative" val="1"/>
              </a:ext>
            </a:extLst>
          </p:cNvPr>
          <p:cNvGrpSpPr>
            <a:grpSpLocks/>
          </p:cNvGrpSpPr>
          <p:nvPr/>
        </p:nvGrpSpPr>
        <p:grpSpPr bwMode="auto">
          <a:xfrm rot="16200000" flipV="1">
            <a:off x="0" y="3900132"/>
            <a:ext cx="2959226" cy="2959226"/>
            <a:chOff x="0" y="12289"/>
            <a:chExt cx="3550" cy="3551"/>
          </a:xfrm>
        </p:grpSpPr>
        <p:sp>
          <p:nvSpPr>
            <p:cNvPr id="25" name="Freeform 24">
              <a:extLst>
                <a:ext uri="{FF2B5EF4-FFF2-40B4-BE49-F238E27FC236}">
                  <a16:creationId xmlns:a16="http://schemas.microsoft.com/office/drawing/2014/main" id="{861D8E86-886A-8744-BC4C-FE82B02438F1}"/>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6" name="Freeform 25">
              <a:extLst>
                <a:ext uri="{FF2B5EF4-FFF2-40B4-BE49-F238E27FC236}">
                  <a16:creationId xmlns:a16="http://schemas.microsoft.com/office/drawing/2014/main" id="{2D967470-E96E-8843-AAD2-E0C8B807793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7" name="Freeform 26">
              <a:extLst>
                <a:ext uri="{FF2B5EF4-FFF2-40B4-BE49-F238E27FC236}">
                  <a16:creationId xmlns:a16="http://schemas.microsoft.com/office/drawing/2014/main" id="{C8A27D09-765D-3949-BCCA-238C3514D4CF}"/>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9" name="Title 1">
            <a:extLst>
              <a:ext uri="{FF2B5EF4-FFF2-40B4-BE49-F238E27FC236}">
                <a16:creationId xmlns:a16="http://schemas.microsoft.com/office/drawing/2014/main" id="{A5C37098-CEB2-1E45-989B-3DD92F3B1A30}"/>
              </a:ext>
            </a:extLst>
          </p:cNvPr>
          <p:cNvSpPr>
            <a:spLocks noGrp="1"/>
          </p:cNvSpPr>
          <p:nvPr>
            <p:ph type="title" hasCustomPrompt="1"/>
          </p:nvPr>
        </p:nvSpPr>
        <p:spPr>
          <a:xfrm>
            <a:off x="964022" y="2476500"/>
            <a:ext cx="7132320" cy="3289971"/>
          </a:xfrm>
          <a:prstGeom prst="rect">
            <a:avLst/>
          </a:prstGeom>
          <a:ln>
            <a:noFill/>
          </a:ln>
        </p:spPr>
        <p:txBody>
          <a:bodyPr lIns="0" tIns="0" rIns="0" bIns="0" anchor="t" anchorCtr="0">
            <a:normAutofit/>
          </a:bodyPr>
          <a:lstStyle>
            <a:lvl1pPr>
              <a:lnSpc>
                <a:spcPct val="100000"/>
              </a:lnSpc>
              <a:defRPr sz="2800" b="0" i="0">
                <a:solidFill>
                  <a:schemeClr val="bg1"/>
                </a:solidFill>
                <a:latin typeface="+mn-lt"/>
              </a:defRPr>
            </a:lvl1pPr>
          </a:lstStyle>
          <a:p>
            <a:pPr lvl="0"/>
            <a:r>
              <a:rPr lang="en-US" dirty="0"/>
              <a:t>Click to add text</a:t>
            </a:r>
          </a:p>
        </p:txBody>
      </p:sp>
      <p:sp>
        <p:nvSpPr>
          <p:cNvPr id="10" name="TextBox 9">
            <a:extLst>
              <a:ext uri="{FF2B5EF4-FFF2-40B4-BE49-F238E27FC236}">
                <a16:creationId xmlns:a16="http://schemas.microsoft.com/office/drawing/2014/main" id="{E902327D-DBD4-7A4E-ABF2-A946A559A8AD}"/>
              </a:ext>
            </a:extLst>
          </p:cNvPr>
          <p:cNvSpPr txBox="1"/>
          <p:nvPr/>
        </p:nvSpPr>
        <p:spPr>
          <a:xfrm>
            <a:off x="699948" y="548291"/>
            <a:ext cx="1589372" cy="3100165"/>
          </a:xfrm>
          <a:prstGeom prst="rect">
            <a:avLst/>
          </a:prstGeom>
          <a:noFill/>
        </p:spPr>
        <p:txBody>
          <a:bodyPr wrap="square" tIns="457200" bIns="0" rtlCol="0" anchor="b" anchorCtr="0">
            <a:noAutofit/>
          </a:bodyPr>
          <a:lstStyle/>
          <a:p>
            <a:r>
              <a:rPr lang="en-US" sz="20000" b="1" dirty="0">
                <a:solidFill>
                  <a:schemeClr val="bg1"/>
                </a:solidFill>
              </a:rPr>
              <a:t>“</a:t>
            </a:r>
          </a:p>
        </p:txBody>
      </p:sp>
    </p:spTree>
    <p:extLst>
      <p:ext uri="{BB962C8B-B14F-4D97-AF65-F5344CB8AC3E}">
        <p14:creationId xmlns:p14="http://schemas.microsoft.com/office/powerpoint/2010/main" val="3841775854"/>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560">
          <p15:clr>
            <a:srgbClr val="FBAE40"/>
          </p15:clr>
        </p15:guide>
        <p15:guide id="8" orient="horz" pos="1752">
          <p15:clr>
            <a:srgbClr val="FBAE40"/>
          </p15:clr>
        </p15:guide>
        <p15:guide id="9" orient="horz" pos="1248">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eam">
    <p:bg>
      <p:bgPr>
        <a:solidFill>
          <a:schemeClr val="tx1"/>
        </a:solidFill>
        <a:effectLst/>
      </p:bgPr>
    </p:bg>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A7D9F21A-75CF-6045-8FA1-C4F4E21B699C}"/>
              </a:ext>
              <a:ext uri="{C183D7F6-B498-43B3-948B-1728B52AA6E4}">
                <adec:decorative xmlns:adec="http://schemas.microsoft.com/office/drawing/2017/decorative" val="1"/>
              </a:ext>
            </a:extLst>
          </p:cNvPr>
          <p:cNvGrpSpPr>
            <a:grpSpLocks/>
          </p:cNvGrpSpPr>
          <p:nvPr/>
        </p:nvGrpSpPr>
        <p:grpSpPr bwMode="auto">
          <a:xfrm rot="16200000" flipV="1">
            <a:off x="0" y="3900132"/>
            <a:ext cx="2959226" cy="2959226"/>
            <a:chOff x="0" y="12289"/>
            <a:chExt cx="3550" cy="3551"/>
          </a:xfrm>
        </p:grpSpPr>
        <p:sp>
          <p:nvSpPr>
            <p:cNvPr id="26" name="Freeform 25">
              <a:extLst>
                <a:ext uri="{FF2B5EF4-FFF2-40B4-BE49-F238E27FC236}">
                  <a16:creationId xmlns:a16="http://schemas.microsoft.com/office/drawing/2014/main" id="{AEA7E377-BB07-FA43-B532-10A92EE030B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7" name="Freeform 26">
              <a:extLst>
                <a:ext uri="{FF2B5EF4-FFF2-40B4-BE49-F238E27FC236}">
                  <a16:creationId xmlns:a16="http://schemas.microsoft.com/office/drawing/2014/main" id="{F18DE645-B3D5-2F4E-AAD6-002FEF13A310}"/>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6" name="Freeform 35">
              <a:extLst>
                <a:ext uri="{FF2B5EF4-FFF2-40B4-BE49-F238E27FC236}">
                  <a16:creationId xmlns:a16="http://schemas.microsoft.com/office/drawing/2014/main" id="{B90F6499-BA50-2340-A026-32C79B6BFAF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23" name="Group 22">
            <a:extLst>
              <a:ext uri="{FF2B5EF4-FFF2-40B4-BE49-F238E27FC236}">
                <a16:creationId xmlns:a16="http://schemas.microsoft.com/office/drawing/2014/main" id="{EFD0B2D5-B3C2-D847-A220-86CB6A37E418}"/>
              </a:ext>
              <a:ext uri="{C183D7F6-B498-43B3-948B-1728B52AA6E4}">
                <adec:decorative xmlns:adec="http://schemas.microsoft.com/office/drawing/2017/decorative" val="1"/>
              </a:ext>
            </a:extLst>
          </p:cNvPr>
          <p:cNvGrpSpPr/>
          <p:nvPr/>
        </p:nvGrpSpPr>
        <p:grpSpPr>
          <a:xfrm>
            <a:off x="6362700" y="0"/>
            <a:ext cx="5829298" cy="3235602"/>
            <a:chOff x="5612972" y="1"/>
            <a:chExt cx="6615961" cy="3672246"/>
          </a:xfrm>
        </p:grpSpPr>
        <p:sp>
          <p:nvSpPr>
            <p:cNvPr id="28" name="AutoShape 24">
              <a:extLst>
                <a:ext uri="{FF2B5EF4-FFF2-40B4-BE49-F238E27FC236}">
                  <a16:creationId xmlns:a16="http://schemas.microsoft.com/office/drawing/2014/main" id="{A7FD25A4-760F-814C-915F-DD6E89CA3A40}"/>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9" name="Freeform 28">
              <a:extLst>
                <a:ext uri="{FF2B5EF4-FFF2-40B4-BE49-F238E27FC236}">
                  <a16:creationId xmlns:a16="http://schemas.microsoft.com/office/drawing/2014/main" id="{A0CC8369-E81F-D447-87D8-1AF0C58EAC07}"/>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0" name="Freeform 29">
              <a:extLst>
                <a:ext uri="{FF2B5EF4-FFF2-40B4-BE49-F238E27FC236}">
                  <a16:creationId xmlns:a16="http://schemas.microsoft.com/office/drawing/2014/main" id="{C41CA81E-EF54-D048-8775-CD4AB37A7DF6}"/>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1" name="Freeform 30">
              <a:extLst>
                <a:ext uri="{FF2B5EF4-FFF2-40B4-BE49-F238E27FC236}">
                  <a16:creationId xmlns:a16="http://schemas.microsoft.com/office/drawing/2014/main" id="{D95A4B85-923E-B641-B239-2A1999AB294B}"/>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32" name="Freeform 31">
              <a:extLst>
                <a:ext uri="{FF2B5EF4-FFF2-40B4-BE49-F238E27FC236}">
                  <a16:creationId xmlns:a16="http://schemas.microsoft.com/office/drawing/2014/main" id="{501386DC-76EB-F34E-AD0E-22957D3B38D5}"/>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61" name="Title 1">
            <a:extLst>
              <a:ext uri="{FF2B5EF4-FFF2-40B4-BE49-F238E27FC236}">
                <a16:creationId xmlns:a16="http://schemas.microsoft.com/office/drawing/2014/main" id="{E2F20AFE-B282-5146-B0D6-F2FC1B6D303E}"/>
              </a:ext>
            </a:extLst>
          </p:cNvPr>
          <p:cNvSpPr>
            <a:spLocks noGrp="1"/>
          </p:cNvSpPr>
          <p:nvPr>
            <p:ph type="title" hasCustomPrompt="1"/>
          </p:nvPr>
        </p:nvSpPr>
        <p:spPr>
          <a:xfrm>
            <a:off x="964022" y="151023"/>
            <a:ext cx="10275477" cy="1338903"/>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62" name="Straight Connector 61">
            <a:extLst>
              <a:ext uri="{FF2B5EF4-FFF2-40B4-BE49-F238E27FC236}">
                <a16:creationId xmlns:a16="http://schemas.microsoft.com/office/drawing/2014/main" id="{F777D2F0-DE3F-8343-B97A-E7FA440532FD}"/>
              </a:ext>
              <a:ext uri="{C183D7F6-B498-43B3-948B-1728B52AA6E4}">
                <adec:decorative xmlns:adec="http://schemas.microsoft.com/office/drawing/2017/decorative" val="1"/>
              </a:ext>
            </a:extLst>
          </p:cNvPr>
          <p:cNvCxnSpPr>
            <a:cxnSpLocks/>
          </p:cNvCxnSpPr>
          <p:nvPr/>
        </p:nvCxnSpPr>
        <p:spPr>
          <a:xfrm>
            <a:off x="952500" y="1939108"/>
            <a:ext cx="2133600" cy="0"/>
          </a:xfrm>
          <a:prstGeom prst="line">
            <a:avLst/>
          </a:prstGeom>
          <a:ln w="101600">
            <a:solidFill>
              <a:schemeClr val="tx1"/>
            </a:solidFill>
          </a:ln>
        </p:spPr>
        <p:style>
          <a:lnRef idx="1">
            <a:schemeClr val="dk1"/>
          </a:lnRef>
          <a:fillRef idx="0">
            <a:schemeClr val="dk1"/>
          </a:fillRef>
          <a:effectRef idx="0">
            <a:schemeClr val="dk1"/>
          </a:effectRef>
          <a:fontRef idx="minor">
            <a:schemeClr val="tx1"/>
          </a:fontRef>
        </p:style>
      </p:cxnSp>
      <p:sp>
        <p:nvSpPr>
          <p:cNvPr id="38" name="Picture Placeholder 25">
            <a:extLst>
              <a:ext uri="{FF2B5EF4-FFF2-40B4-BE49-F238E27FC236}">
                <a16:creationId xmlns:a16="http://schemas.microsoft.com/office/drawing/2014/main" id="{2274C164-503B-E746-A155-849A9BC2406E}"/>
              </a:ext>
            </a:extLst>
          </p:cNvPr>
          <p:cNvSpPr>
            <a:spLocks noGrp="1"/>
          </p:cNvSpPr>
          <p:nvPr>
            <p:ph type="pic" sz="quarter" idx="18" hasCustomPrompt="1"/>
          </p:nvPr>
        </p:nvSpPr>
        <p:spPr>
          <a:xfrm>
            <a:off x="954268" y="2572883"/>
            <a:ext cx="2118245" cy="2037217"/>
          </a:xfrm>
          <a:prstGeom prst="rect">
            <a:avLst/>
          </a:prstGeom>
        </p:spPr>
        <p:txBody>
          <a:bodyPr>
            <a:normAutofit/>
          </a:bodyPr>
          <a:lstStyle>
            <a:lvl1pPr marL="0" indent="0" algn="ctr">
              <a:buNone/>
              <a:defRPr sz="1600"/>
            </a:lvl1pPr>
          </a:lstStyle>
          <a:p>
            <a:r>
              <a:rPr lang="en-US" dirty="0"/>
              <a:t>Click to add picture</a:t>
            </a:r>
          </a:p>
        </p:txBody>
      </p:sp>
      <p:sp>
        <p:nvSpPr>
          <p:cNvPr id="73" name="Text Placeholder 29">
            <a:extLst>
              <a:ext uri="{FF2B5EF4-FFF2-40B4-BE49-F238E27FC236}">
                <a16:creationId xmlns:a16="http://schemas.microsoft.com/office/drawing/2014/main" id="{2F3D441E-DFB1-084B-8192-C6CBECCA40B9}"/>
              </a:ext>
            </a:extLst>
          </p:cNvPr>
          <p:cNvSpPr>
            <a:spLocks noGrp="1"/>
          </p:cNvSpPr>
          <p:nvPr>
            <p:ph type="body" sz="quarter" idx="11" hasCustomPrompt="1"/>
          </p:nvPr>
        </p:nvSpPr>
        <p:spPr>
          <a:xfrm>
            <a:off x="952500" y="4823250"/>
            <a:ext cx="2133600" cy="456961"/>
          </a:xfrm>
        </p:spPr>
        <p:txBody>
          <a:bodyPr lIns="0" tIns="0" rIns="0" bIns="0" anchor="ctr" anchorCtr="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dirty="0"/>
              <a:t>Click to add text</a:t>
            </a:r>
          </a:p>
        </p:txBody>
      </p:sp>
      <p:sp>
        <p:nvSpPr>
          <p:cNvPr id="72" name="Text Placeholder 29">
            <a:extLst>
              <a:ext uri="{FF2B5EF4-FFF2-40B4-BE49-F238E27FC236}">
                <a16:creationId xmlns:a16="http://schemas.microsoft.com/office/drawing/2014/main" id="{0D824BDD-2D23-C943-8FE9-60B7B23B5ECD}"/>
              </a:ext>
            </a:extLst>
          </p:cNvPr>
          <p:cNvSpPr>
            <a:spLocks noGrp="1"/>
          </p:cNvSpPr>
          <p:nvPr>
            <p:ph type="body" sz="quarter" idx="12" hasCustomPrompt="1"/>
          </p:nvPr>
        </p:nvSpPr>
        <p:spPr>
          <a:xfrm>
            <a:off x="952500" y="5339379"/>
            <a:ext cx="2133600" cy="765586"/>
          </a:xfrm>
        </p:spPr>
        <p:txBody>
          <a:bodyPr lIns="0" tIns="0" rIns="0" bIns="0">
            <a:norm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dirty="0"/>
              <a:t>Click to add text</a:t>
            </a:r>
          </a:p>
        </p:txBody>
      </p:sp>
      <p:sp>
        <p:nvSpPr>
          <p:cNvPr id="63" name="Picture Placeholder 25">
            <a:extLst>
              <a:ext uri="{FF2B5EF4-FFF2-40B4-BE49-F238E27FC236}">
                <a16:creationId xmlns:a16="http://schemas.microsoft.com/office/drawing/2014/main" id="{AF1B5ED8-33F6-FB44-AA92-F0D227BB310C}"/>
              </a:ext>
            </a:extLst>
          </p:cNvPr>
          <p:cNvSpPr>
            <a:spLocks noGrp="1"/>
          </p:cNvSpPr>
          <p:nvPr>
            <p:ph type="pic" sz="quarter" idx="24" hasCustomPrompt="1"/>
          </p:nvPr>
        </p:nvSpPr>
        <p:spPr>
          <a:xfrm>
            <a:off x="3658280" y="2572883"/>
            <a:ext cx="2118245" cy="2037217"/>
          </a:xfrm>
          <a:prstGeom prst="rect">
            <a:avLst/>
          </a:prstGeom>
        </p:spPr>
        <p:txBody>
          <a:bodyPr>
            <a:normAutofit/>
          </a:bodyPr>
          <a:lstStyle>
            <a:lvl1pPr marL="0" indent="0" algn="ctr">
              <a:buNone/>
              <a:defRPr sz="1600"/>
            </a:lvl1pPr>
          </a:lstStyle>
          <a:p>
            <a:r>
              <a:rPr lang="en-US" dirty="0"/>
              <a:t>Click to add picture</a:t>
            </a:r>
          </a:p>
        </p:txBody>
      </p:sp>
      <p:sp>
        <p:nvSpPr>
          <p:cNvPr id="75" name="Text Placeholder 29">
            <a:extLst>
              <a:ext uri="{FF2B5EF4-FFF2-40B4-BE49-F238E27FC236}">
                <a16:creationId xmlns:a16="http://schemas.microsoft.com/office/drawing/2014/main" id="{63C1927C-E23B-204E-9F3A-2A67D2BF702C}"/>
              </a:ext>
            </a:extLst>
          </p:cNvPr>
          <p:cNvSpPr>
            <a:spLocks noGrp="1"/>
          </p:cNvSpPr>
          <p:nvPr>
            <p:ph type="body" sz="quarter" idx="15" hasCustomPrompt="1"/>
          </p:nvPr>
        </p:nvSpPr>
        <p:spPr>
          <a:xfrm>
            <a:off x="3663042" y="4823250"/>
            <a:ext cx="2128157" cy="456961"/>
          </a:xfrm>
        </p:spPr>
        <p:txBody>
          <a:bodyPr lIns="0" tIns="0" rIns="0" bIns="0" anchor="ctr" anchorCtr="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dirty="0"/>
              <a:t>Click to add text</a:t>
            </a:r>
          </a:p>
        </p:txBody>
      </p:sp>
      <p:sp>
        <p:nvSpPr>
          <p:cNvPr id="74" name="Text Placeholder 29">
            <a:extLst>
              <a:ext uri="{FF2B5EF4-FFF2-40B4-BE49-F238E27FC236}">
                <a16:creationId xmlns:a16="http://schemas.microsoft.com/office/drawing/2014/main" id="{25797825-E7AE-2C41-A965-E6F0D70D9747}"/>
              </a:ext>
            </a:extLst>
          </p:cNvPr>
          <p:cNvSpPr>
            <a:spLocks noGrp="1"/>
          </p:cNvSpPr>
          <p:nvPr>
            <p:ph type="body" sz="quarter" idx="13" hasCustomPrompt="1"/>
          </p:nvPr>
        </p:nvSpPr>
        <p:spPr>
          <a:xfrm>
            <a:off x="3663042" y="5339379"/>
            <a:ext cx="2128157" cy="765586"/>
          </a:xfrm>
        </p:spPr>
        <p:txBody>
          <a:bodyPr lIns="0" tIns="0" rIns="0" bIns="0">
            <a:norm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dirty="0"/>
              <a:t>Click to add text</a:t>
            </a:r>
          </a:p>
        </p:txBody>
      </p:sp>
      <p:sp>
        <p:nvSpPr>
          <p:cNvPr id="66" name="Picture Placeholder 25">
            <a:extLst>
              <a:ext uri="{FF2B5EF4-FFF2-40B4-BE49-F238E27FC236}">
                <a16:creationId xmlns:a16="http://schemas.microsoft.com/office/drawing/2014/main" id="{2D21D633-C51E-E94E-BAE3-96F52F76E496}"/>
              </a:ext>
            </a:extLst>
          </p:cNvPr>
          <p:cNvSpPr>
            <a:spLocks noGrp="1"/>
          </p:cNvSpPr>
          <p:nvPr>
            <p:ph type="pic" sz="quarter" idx="27" hasCustomPrompt="1"/>
          </p:nvPr>
        </p:nvSpPr>
        <p:spPr>
          <a:xfrm>
            <a:off x="6362292" y="2572883"/>
            <a:ext cx="2118245" cy="2037217"/>
          </a:xfrm>
          <a:prstGeom prst="rect">
            <a:avLst/>
          </a:prstGeom>
        </p:spPr>
        <p:txBody>
          <a:bodyPr>
            <a:normAutofit/>
          </a:bodyPr>
          <a:lstStyle>
            <a:lvl1pPr marL="0" indent="0" algn="ctr">
              <a:buNone/>
              <a:defRPr sz="1600"/>
            </a:lvl1pPr>
          </a:lstStyle>
          <a:p>
            <a:r>
              <a:rPr lang="en-US" dirty="0"/>
              <a:t>Click to add picture</a:t>
            </a:r>
          </a:p>
        </p:txBody>
      </p:sp>
      <p:sp>
        <p:nvSpPr>
          <p:cNvPr id="77" name="Text Placeholder 29">
            <a:extLst>
              <a:ext uri="{FF2B5EF4-FFF2-40B4-BE49-F238E27FC236}">
                <a16:creationId xmlns:a16="http://schemas.microsoft.com/office/drawing/2014/main" id="{C9FEF82E-4E9C-8343-9D36-C4A00D7137CC}"/>
              </a:ext>
            </a:extLst>
          </p:cNvPr>
          <p:cNvSpPr>
            <a:spLocks noGrp="1"/>
          </p:cNvSpPr>
          <p:nvPr>
            <p:ph type="body" sz="quarter" idx="31" hasCustomPrompt="1"/>
          </p:nvPr>
        </p:nvSpPr>
        <p:spPr>
          <a:xfrm>
            <a:off x="6367054" y="4823250"/>
            <a:ext cx="2129245" cy="456961"/>
          </a:xfrm>
        </p:spPr>
        <p:txBody>
          <a:bodyPr lIns="0" tIns="0" rIns="0" bIns="0" anchor="ctr" anchorCtr="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dirty="0"/>
              <a:t>Click to add text</a:t>
            </a:r>
          </a:p>
        </p:txBody>
      </p:sp>
      <p:sp>
        <p:nvSpPr>
          <p:cNvPr id="76" name="Text Placeholder 29">
            <a:extLst>
              <a:ext uri="{FF2B5EF4-FFF2-40B4-BE49-F238E27FC236}">
                <a16:creationId xmlns:a16="http://schemas.microsoft.com/office/drawing/2014/main" id="{EC81F0F5-C204-7248-A336-A655814A8A34}"/>
              </a:ext>
            </a:extLst>
          </p:cNvPr>
          <p:cNvSpPr>
            <a:spLocks noGrp="1"/>
          </p:cNvSpPr>
          <p:nvPr>
            <p:ph type="body" sz="quarter" idx="16" hasCustomPrompt="1"/>
          </p:nvPr>
        </p:nvSpPr>
        <p:spPr>
          <a:xfrm>
            <a:off x="6367054" y="5339379"/>
            <a:ext cx="2129245" cy="765586"/>
          </a:xfrm>
        </p:spPr>
        <p:txBody>
          <a:bodyPr lIns="0" tIns="0" rIns="0" bIns="0">
            <a:norm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dirty="0"/>
              <a:t>Click to add text</a:t>
            </a:r>
          </a:p>
        </p:txBody>
      </p:sp>
      <p:sp>
        <p:nvSpPr>
          <p:cNvPr id="69" name="Picture Placeholder 25">
            <a:extLst>
              <a:ext uri="{FF2B5EF4-FFF2-40B4-BE49-F238E27FC236}">
                <a16:creationId xmlns:a16="http://schemas.microsoft.com/office/drawing/2014/main" id="{639EFA5A-9C69-DF4D-81B7-FA1F8CCCF934}"/>
              </a:ext>
            </a:extLst>
          </p:cNvPr>
          <p:cNvSpPr>
            <a:spLocks noGrp="1"/>
          </p:cNvSpPr>
          <p:nvPr>
            <p:ph type="pic" sz="quarter" idx="30" hasCustomPrompt="1"/>
          </p:nvPr>
        </p:nvSpPr>
        <p:spPr>
          <a:xfrm>
            <a:off x="9112023" y="2572883"/>
            <a:ext cx="2118245" cy="2037217"/>
          </a:xfrm>
          <a:prstGeom prst="rect">
            <a:avLst/>
          </a:prstGeom>
        </p:spPr>
        <p:txBody>
          <a:bodyPr>
            <a:normAutofit/>
          </a:bodyPr>
          <a:lstStyle>
            <a:lvl1pPr marL="0" indent="0" algn="ctr">
              <a:buNone/>
              <a:defRPr sz="1600"/>
            </a:lvl1pPr>
          </a:lstStyle>
          <a:p>
            <a:r>
              <a:rPr lang="en-US" dirty="0"/>
              <a:t>Click to add picture</a:t>
            </a:r>
          </a:p>
        </p:txBody>
      </p:sp>
      <p:sp>
        <p:nvSpPr>
          <p:cNvPr id="79" name="Text Placeholder 29">
            <a:extLst>
              <a:ext uri="{FF2B5EF4-FFF2-40B4-BE49-F238E27FC236}">
                <a16:creationId xmlns:a16="http://schemas.microsoft.com/office/drawing/2014/main" id="{5F6C1E52-E2B6-5F45-A863-5BB35ABAFCD6}"/>
              </a:ext>
            </a:extLst>
          </p:cNvPr>
          <p:cNvSpPr>
            <a:spLocks noGrp="1"/>
          </p:cNvSpPr>
          <p:nvPr>
            <p:ph type="body" sz="quarter" idx="21" hasCustomPrompt="1"/>
          </p:nvPr>
        </p:nvSpPr>
        <p:spPr>
          <a:xfrm>
            <a:off x="9110254" y="4823250"/>
            <a:ext cx="2129245" cy="456961"/>
          </a:xfrm>
        </p:spPr>
        <p:txBody>
          <a:bodyPr lIns="0" tIns="0" rIns="0" bIns="0" anchor="ctr" anchorCtr="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dirty="0"/>
              <a:t>Click to add text</a:t>
            </a:r>
          </a:p>
        </p:txBody>
      </p:sp>
      <p:sp>
        <p:nvSpPr>
          <p:cNvPr id="78" name="Text Placeholder 29">
            <a:extLst>
              <a:ext uri="{FF2B5EF4-FFF2-40B4-BE49-F238E27FC236}">
                <a16:creationId xmlns:a16="http://schemas.microsoft.com/office/drawing/2014/main" id="{F8AF6664-A005-7A42-9AEF-C5AA5603E49D}"/>
              </a:ext>
            </a:extLst>
          </p:cNvPr>
          <p:cNvSpPr>
            <a:spLocks noGrp="1"/>
          </p:cNvSpPr>
          <p:nvPr>
            <p:ph type="body" sz="quarter" idx="19" hasCustomPrompt="1"/>
          </p:nvPr>
        </p:nvSpPr>
        <p:spPr>
          <a:xfrm>
            <a:off x="9110254" y="5339379"/>
            <a:ext cx="2129245" cy="765586"/>
          </a:xfrm>
        </p:spPr>
        <p:txBody>
          <a:bodyPr lIns="0" tIns="0" rIns="0" bIns="0">
            <a:norm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dirty="0"/>
              <a:t>Click to add text</a:t>
            </a:r>
          </a:p>
        </p:txBody>
      </p:sp>
      <p:sp>
        <p:nvSpPr>
          <p:cNvPr id="5" name="Slide Number Placeholder 4">
            <a:extLst>
              <a:ext uri="{FF2B5EF4-FFF2-40B4-BE49-F238E27FC236}">
                <a16:creationId xmlns:a16="http://schemas.microsoft.com/office/drawing/2014/main" id="{705A1C65-B00C-4CA4-83B6-3DFA3DF96296}"/>
              </a:ext>
            </a:extLst>
          </p:cNvPr>
          <p:cNvSpPr>
            <a:spLocks noGrp="1"/>
          </p:cNvSpPr>
          <p:nvPr>
            <p:ph type="sldNum" sz="quarter" idx="34"/>
          </p:nvPr>
        </p:nvSpPr>
        <p:spPr/>
        <p:txBody>
          <a:bodyPr/>
          <a:lstStyle/>
          <a:p>
            <a:fld id="{A9FC1AF5-A047-4A20-9D9F-9EB275A9F09A}" type="slidenum">
              <a:rPr lang="en-US" smtClean="0"/>
              <a:t>‹#›</a:t>
            </a:fld>
            <a:endParaRPr lang="en-US"/>
          </a:p>
        </p:txBody>
      </p:sp>
      <p:sp>
        <p:nvSpPr>
          <p:cNvPr id="4" name="Footer Placeholder 3">
            <a:extLst>
              <a:ext uri="{FF2B5EF4-FFF2-40B4-BE49-F238E27FC236}">
                <a16:creationId xmlns:a16="http://schemas.microsoft.com/office/drawing/2014/main" id="{7DE0184F-2619-4333-B49F-C7ACE8B2C3A6}"/>
              </a:ext>
            </a:extLst>
          </p:cNvPr>
          <p:cNvSpPr>
            <a:spLocks noGrp="1"/>
          </p:cNvSpPr>
          <p:nvPr>
            <p:ph type="ftr" sz="quarter" idx="33"/>
          </p:nvPr>
        </p:nvSpPr>
        <p:spPr/>
        <p:txBody>
          <a:bodyPr/>
          <a:lstStyle/>
          <a:p>
            <a:endParaRPr lang="en-US"/>
          </a:p>
        </p:txBody>
      </p:sp>
      <p:sp>
        <p:nvSpPr>
          <p:cNvPr id="2" name="Date Placeholder 3">
            <a:extLst>
              <a:ext uri="{FF2B5EF4-FFF2-40B4-BE49-F238E27FC236}">
                <a16:creationId xmlns:a16="http://schemas.microsoft.com/office/drawing/2014/main" id="{5BEE3F78-D640-47E6-F461-2CF028EAD0E3}"/>
              </a:ext>
            </a:extLst>
          </p:cNvPr>
          <p:cNvSpPr>
            <a:spLocks noGrp="1"/>
          </p:cNvSpPr>
          <p:nvPr>
            <p:ph type="dt" sz="half" idx="2"/>
          </p:nvPr>
        </p:nvSpPr>
        <p:spPr>
          <a:xfrm>
            <a:off x="2992120"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endParaRPr lang="en-US"/>
          </a:p>
        </p:txBody>
      </p:sp>
    </p:spTree>
    <p:extLst>
      <p:ext uri="{BB962C8B-B14F-4D97-AF65-F5344CB8AC3E}">
        <p14:creationId xmlns:p14="http://schemas.microsoft.com/office/powerpoint/2010/main" val="295109590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4008">
          <p15:clr>
            <a:srgbClr val="FBAE40"/>
          </p15:clr>
        </p15:guide>
        <p15:guide id="5" pos="1944">
          <p15:clr>
            <a:srgbClr val="FBAE40"/>
          </p15:clr>
        </p15:guide>
        <p15:guide id="6" pos="3648">
          <p15:clr>
            <a:srgbClr val="FBAE40"/>
          </p15:clr>
        </p15:guide>
        <p15:guide id="7" orient="horz" pos="1392">
          <p15:clr>
            <a:srgbClr val="FBAE40"/>
          </p15:clr>
        </p15:guide>
        <p15:guide id="8" orient="horz" pos="552">
          <p15:clr>
            <a:srgbClr val="FBAE40"/>
          </p15:clr>
        </p15:guide>
        <p15:guide id="9" orient="horz" pos="1224">
          <p15:clr>
            <a:srgbClr val="FBAE40"/>
          </p15:clr>
        </p15:guide>
        <p15:guide id="10" pos="5352">
          <p15:clr>
            <a:srgbClr val="FBAE40"/>
          </p15:clr>
        </p15:guide>
        <p15:guide id="11" pos="5736">
          <p15:clr>
            <a:srgbClr val="FBAE40"/>
          </p15:clr>
        </p15:guide>
        <p15:guide id="12" orient="horz" pos="2904">
          <p15:clr>
            <a:srgbClr val="FBAE40"/>
          </p15:clr>
        </p15:guide>
        <p15:guide id="13" orient="horz" pos="1608">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imeline ">
    <p:bg>
      <p:bgPr>
        <a:solidFill>
          <a:schemeClr val="tx1"/>
        </a:solidFill>
        <a:effectLst/>
      </p:bgPr>
    </p:bg>
    <p:spTree>
      <p:nvGrpSpPr>
        <p:cNvPr id="1" name=""/>
        <p:cNvGrpSpPr/>
        <p:nvPr/>
      </p:nvGrpSpPr>
      <p:grpSpPr>
        <a:xfrm>
          <a:off x="0" y="0"/>
          <a:ext cx="0" cy="0"/>
          <a:chOff x="0" y="0"/>
          <a:chExt cx="0" cy="0"/>
        </a:xfrm>
      </p:grpSpPr>
      <p:sp>
        <p:nvSpPr>
          <p:cNvPr id="30" name="Title 1">
            <a:extLst>
              <a:ext uri="{FF2B5EF4-FFF2-40B4-BE49-F238E27FC236}">
                <a16:creationId xmlns:a16="http://schemas.microsoft.com/office/drawing/2014/main" id="{46EEE005-F78A-9D4F-B159-964376C387DD}"/>
              </a:ext>
            </a:extLst>
          </p:cNvPr>
          <p:cNvSpPr>
            <a:spLocks noGrp="1"/>
          </p:cNvSpPr>
          <p:nvPr>
            <p:ph type="title" hasCustomPrompt="1"/>
          </p:nvPr>
        </p:nvSpPr>
        <p:spPr>
          <a:xfrm>
            <a:off x="964023" y="205247"/>
            <a:ext cx="10169152" cy="1284679"/>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21" name="Straight Connector 20">
            <a:extLst>
              <a:ext uri="{FF2B5EF4-FFF2-40B4-BE49-F238E27FC236}">
                <a16:creationId xmlns:a16="http://schemas.microsoft.com/office/drawing/2014/main" id="{040046AF-E5BF-854D-9986-7C3019770FE7}"/>
              </a:ext>
              <a:ext uri="{C183D7F6-B498-43B3-948B-1728B52AA6E4}">
                <adec:decorative xmlns:adec="http://schemas.microsoft.com/office/drawing/2017/decorative" val="1"/>
              </a:ext>
            </a:extLst>
          </p:cNvPr>
          <p:cNvCxnSpPr>
            <a:cxnSpLocks/>
          </p:cNvCxnSpPr>
          <p:nvPr/>
        </p:nvCxnSpPr>
        <p:spPr>
          <a:xfrm flipH="1">
            <a:off x="1045959" y="2213783"/>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76CA14A6-0144-BC49-A8D4-C979D13258C0}"/>
              </a:ext>
              <a:ext uri="{C183D7F6-B498-43B3-948B-1728B52AA6E4}">
                <adec:decorative xmlns:adec="http://schemas.microsoft.com/office/drawing/2017/decorative" val="1"/>
              </a:ext>
            </a:extLst>
          </p:cNvPr>
          <p:cNvCxnSpPr>
            <a:cxnSpLocks/>
          </p:cNvCxnSpPr>
          <p:nvPr/>
        </p:nvCxnSpPr>
        <p:spPr>
          <a:xfrm flipH="1">
            <a:off x="6180493" y="2213783"/>
            <a:ext cx="11102"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A582FC2-A135-5743-B9C0-6AC7225B42E1}"/>
              </a:ext>
              <a:ext uri="{C183D7F6-B498-43B3-948B-1728B52AA6E4}">
                <adec:decorative xmlns:adec="http://schemas.microsoft.com/office/drawing/2017/decorative" val="1"/>
              </a:ext>
            </a:extLst>
          </p:cNvPr>
          <p:cNvCxnSpPr>
            <a:cxnSpLocks/>
          </p:cNvCxnSpPr>
          <p:nvPr/>
        </p:nvCxnSpPr>
        <p:spPr>
          <a:xfrm flipH="1">
            <a:off x="8745623" y="3904712"/>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7C43222-5868-0247-838F-58F4F6C8EE75}"/>
              </a:ext>
              <a:ext uri="{C183D7F6-B498-43B3-948B-1728B52AA6E4}">
                <adec:decorative xmlns:adec="http://schemas.microsoft.com/office/drawing/2017/decorative" val="1"/>
              </a:ext>
            </a:extLst>
          </p:cNvPr>
          <p:cNvCxnSpPr>
            <a:cxnSpLocks/>
          </p:cNvCxnSpPr>
          <p:nvPr/>
        </p:nvCxnSpPr>
        <p:spPr>
          <a:xfrm flipH="1">
            <a:off x="3611089" y="3895941"/>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97" name="Text Placeholder 29">
            <a:extLst>
              <a:ext uri="{FF2B5EF4-FFF2-40B4-BE49-F238E27FC236}">
                <a16:creationId xmlns:a16="http://schemas.microsoft.com/office/drawing/2014/main" id="{64FFD994-BD97-ED49-8607-286ECBB1CDA3}"/>
              </a:ext>
            </a:extLst>
          </p:cNvPr>
          <p:cNvSpPr>
            <a:spLocks noGrp="1"/>
          </p:cNvSpPr>
          <p:nvPr>
            <p:ph type="body" sz="quarter" idx="11" hasCustomPrompt="1"/>
          </p:nvPr>
        </p:nvSpPr>
        <p:spPr>
          <a:xfrm>
            <a:off x="1296955" y="2340167"/>
            <a:ext cx="2133600" cy="546841"/>
          </a:xfrm>
          <a:ln>
            <a:noFill/>
          </a:ln>
        </p:spPr>
        <p:txBody>
          <a:bodyPr lIns="0" tIns="0" rIns="0" bIns="0" anchor="ctr" anchorCtr="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dirty="0"/>
              <a:t>Click to add text</a:t>
            </a:r>
          </a:p>
        </p:txBody>
      </p:sp>
      <p:sp>
        <p:nvSpPr>
          <p:cNvPr id="96" name="Text Placeholder 29">
            <a:extLst>
              <a:ext uri="{FF2B5EF4-FFF2-40B4-BE49-F238E27FC236}">
                <a16:creationId xmlns:a16="http://schemas.microsoft.com/office/drawing/2014/main" id="{FC61536F-8EA7-5A48-AF76-8B0E251BD8CB}"/>
              </a:ext>
            </a:extLst>
          </p:cNvPr>
          <p:cNvSpPr>
            <a:spLocks noGrp="1"/>
          </p:cNvSpPr>
          <p:nvPr>
            <p:ph type="body" sz="quarter" idx="12" hasCustomPrompt="1"/>
          </p:nvPr>
        </p:nvSpPr>
        <p:spPr>
          <a:xfrm>
            <a:off x="1296955" y="2934856"/>
            <a:ext cx="2133600" cy="646184"/>
          </a:xfrm>
          <a:ln>
            <a:noFill/>
          </a:ln>
        </p:spPr>
        <p:txBody>
          <a:bodyPr lIns="0" tIns="0" rIns="0" bIns="0">
            <a:norm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dirty="0"/>
              <a:t>Click to add text</a:t>
            </a:r>
          </a:p>
        </p:txBody>
      </p:sp>
      <p:sp>
        <p:nvSpPr>
          <p:cNvPr id="103" name="Text Placeholder 29">
            <a:extLst>
              <a:ext uri="{FF2B5EF4-FFF2-40B4-BE49-F238E27FC236}">
                <a16:creationId xmlns:a16="http://schemas.microsoft.com/office/drawing/2014/main" id="{334A3589-641F-F547-891B-149579153B75}"/>
              </a:ext>
            </a:extLst>
          </p:cNvPr>
          <p:cNvSpPr>
            <a:spLocks noGrp="1"/>
          </p:cNvSpPr>
          <p:nvPr>
            <p:ph type="body" sz="quarter" idx="31" hasCustomPrompt="1"/>
          </p:nvPr>
        </p:nvSpPr>
        <p:spPr>
          <a:xfrm>
            <a:off x="3897799" y="4473389"/>
            <a:ext cx="2133600" cy="546841"/>
          </a:xfrm>
          <a:ln>
            <a:noFill/>
          </a:ln>
        </p:spPr>
        <p:txBody>
          <a:bodyPr vert="horz" lIns="0" tIns="0" rIns="0" bIns="0" rtlCol="0" anchor="ctr" anchorCtr="0">
            <a:noAutofit/>
          </a:bodyPr>
          <a:lstStyle>
            <a:lvl1pPr marL="0" indent="0">
              <a:spcBef>
                <a:spcPts val="400"/>
              </a:spcBef>
              <a:buNone/>
              <a:defRPr lang="en-US" sz="1800" spc="0" baseline="0" dirty="0">
                <a:latin typeface="+mj-lt"/>
              </a:defRPr>
            </a:lvl1pPr>
            <a:lvl2pPr>
              <a:defRPr sz="4000"/>
            </a:lvl2pPr>
            <a:lvl3pPr>
              <a:defRPr sz="4000"/>
            </a:lvl3pPr>
            <a:lvl4pPr>
              <a:defRPr sz="4000"/>
            </a:lvl4pPr>
            <a:lvl5pPr>
              <a:defRPr sz="4000"/>
            </a:lvl5pPr>
          </a:lstStyle>
          <a:p>
            <a:pPr lvl="0"/>
            <a:r>
              <a:rPr lang="en-US" dirty="0"/>
              <a:t>Click to add text</a:t>
            </a:r>
          </a:p>
        </p:txBody>
      </p:sp>
      <p:sp>
        <p:nvSpPr>
          <p:cNvPr id="102" name="Text Placeholder 29">
            <a:extLst>
              <a:ext uri="{FF2B5EF4-FFF2-40B4-BE49-F238E27FC236}">
                <a16:creationId xmlns:a16="http://schemas.microsoft.com/office/drawing/2014/main" id="{D1ADE805-BFBC-ED47-B9CB-6CB2FF02E868}"/>
              </a:ext>
            </a:extLst>
          </p:cNvPr>
          <p:cNvSpPr>
            <a:spLocks noGrp="1"/>
          </p:cNvSpPr>
          <p:nvPr>
            <p:ph type="body" sz="quarter" idx="30" hasCustomPrompt="1"/>
          </p:nvPr>
        </p:nvSpPr>
        <p:spPr>
          <a:xfrm>
            <a:off x="3897799" y="5060433"/>
            <a:ext cx="2133600" cy="646184"/>
          </a:xfrm>
          <a:ln>
            <a:noFill/>
          </a:ln>
        </p:spPr>
        <p:txBody>
          <a:bodyPr lIns="0" tIns="0" rIns="0" bIns="0">
            <a:norm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dirty="0"/>
              <a:t>Click to add text</a:t>
            </a:r>
          </a:p>
        </p:txBody>
      </p:sp>
      <p:sp>
        <p:nvSpPr>
          <p:cNvPr id="109" name="Text Placeholder 29">
            <a:extLst>
              <a:ext uri="{FF2B5EF4-FFF2-40B4-BE49-F238E27FC236}">
                <a16:creationId xmlns:a16="http://schemas.microsoft.com/office/drawing/2014/main" id="{D6C49F6F-AF28-8942-8442-8F54A1DC388B}"/>
              </a:ext>
            </a:extLst>
          </p:cNvPr>
          <p:cNvSpPr>
            <a:spLocks noGrp="1"/>
          </p:cNvSpPr>
          <p:nvPr>
            <p:ph type="body" sz="quarter" idx="35" hasCustomPrompt="1"/>
          </p:nvPr>
        </p:nvSpPr>
        <p:spPr>
          <a:xfrm>
            <a:off x="6438143" y="2340167"/>
            <a:ext cx="2133600" cy="546841"/>
          </a:xfrm>
          <a:ln>
            <a:noFill/>
          </a:ln>
        </p:spPr>
        <p:txBody>
          <a:bodyPr lIns="0" tIns="0" rIns="0" bIns="0" anchor="ctr" anchorCtr="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dirty="0"/>
              <a:t>Click to add text</a:t>
            </a:r>
          </a:p>
        </p:txBody>
      </p:sp>
      <p:sp>
        <p:nvSpPr>
          <p:cNvPr id="108" name="Text Placeholder 29">
            <a:extLst>
              <a:ext uri="{FF2B5EF4-FFF2-40B4-BE49-F238E27FC236}">
                <a16:creationId xmlns:a16="http://schemas.microsoft.com/office/drawing/2014/main" id="{8357CA0F-1A55-B145-8305-562F0DF22543}"/>
              </a:ext>
            </a:extLst>
          </p:cNvPr>
          <p:cNvSpPr>
            <a:spLocks noGrp="1"/>
          </p:cNvSpPr>
          <p:nvPr>
            <p:ph type="body" sz="quarter" idx="34" hasCustomPrompt="1"/>
          </p:nvPr>
        </p:nvSpPr>
        <p:spPr>
          <a:xfrm>
            <a:off x="6438143" y="2934856"/>
            <a:ext cx="2133600" cy="646184"/>
          </a:xfrm>
          <a:ln>
            <a:noFill/>
          </a:ln>
        </p:spPr>
        <p:txBody>
          <a:bodyPr lIns="0" tIns="0" rIns="0" bIns="0">
            <a:norm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dirty="0"/>
              <a:t>Click to add text</a:t>
            </a:r>
          </a:p>
        </p:txBody>
      </p:sp>
      <p:sp>
        <p:nvSpPr>
          <p:cNvPr id="107" name="Text Placeholder 29">
            <a:extLst>
              <a:ext uri="{FF2B5EF4-FFF2-40B4-BE49-F238E27FC236}">
                <a16:creationId xmlns:a16="http://schemas.microsoft.com/office/drawing/2014/main" id="{F35AA15D-DBAD-9840-8764-A5B6D486A234}"/>
              </a:ext>
            </a:extLst>
          </p:cNvPr>
          <p:cNvSpPr>
            <a:spLocks noGrp="1"/>
          </p:cNvSpPr>
          <p:nvPr>
            <p:ph type="body" sz="quarter" idx="33" hasCustomPrompt="1"/>
          </p:nvPr>
        </p:nvSpPr>
        <p:spPr>
          <a:xfrm>
            <a:off x="9001711" y="4473389"/>
            <a:ext cx="2133600" cy="546841"/>
          </a:xfrm>
          <a:ln>
            <a:noFill/>
          </a:ln>
        </p:spPr>
        <p:txBody>
          <a:bodyPr vert="horz" lIns="0" tIns="0" rIns="0" bIns="0" rtlCol="0" anchor="ctr" anchorCtr="0">
            <a:noAutofit/>
          </a:bodyPr>
          <a:lstStyle>
            <a:lvl1pPr marL="0" indent="0">
              <a:spcBef>
                <a:spcPts val="400"/>
              </a:spcBef>
              <a:buNone/>
              <a:defRPr lang="en-US" sz="1800" spc="0" baseline="0" dirty="0">
                <a:latin typeface="+mj-lt"/>
              </a:defRPr>
            </a:lvl1pPr>
            <a:lvl2pPr>
              <a:defRPr sz="4000"/>
            </a:lvl2pPr>
            <a:lvl3pPr>
              <a:defRPr sz="4000"/>
            </a:lvl3pPr>
            <a:lvl4pPr>
              <a:defRPr sz="4000"/>
            </a:lvl4pPr>
            <a:lvl5pPr>
              <a:defRPr sz="4000"/>
            </a:lvl5pPr>
          </a:lstStyle>
          <a:p>
            <a:pPr lvl="0"/>
            <a:r>
              <a:rPr lang="en-US" dirty="0"/>
              <a:t>Click to add text</a:t>
            </a:r>
          </a:p>
        </p:txBody>
      </p:sp>
      <p:sp>
        <p:nvSpPr>
          <p:cNvPr id="106" name="Text Placeholder 29">
            <a:extLst>
              <a:ext uri="{FF2B5EF4-FFF2-40B4-BE49-F238E27FC236}">
                <a16:creationId xmlns:a16="http://schemas.microsoft.com/office/drawing/2014/main" id="{A63F8454-D12E-A641-ABD0-8977D3F5EC05}"/>
              </a:ext>
            </a:extLst>
          </p:cNvPr>
          <p:cNvSpPr>
            <a:spLocks noGrp="1"/>
          </p:cNvSpPr>
          <p:nvPr>
            <p:ph type="body" sz="quarter" idx="32" hasCustomPrompt="1"/>
          </p:nvPr>
        </p:nvSpPr>
        <p:spPr>
          <a:xfrm>
            <a:off x="9001711" y="5060433"/>
            <a:ext cx="2133600" cy="646184"/>
          </a:xfrm>
          <a:ln>
            <a:noFill/>
          </a:ln>
        </p:spPr>
        <p:txBody>
          <a:bodyPr lIns="0" tIns="0" rIns="0" bIns="0">
            <a:norm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dirty="0"/>
              <a:t>Click to add text</a:t>
            </a:r>
          </a:p>
        </p:txBody>
      </p:sp>
      <p:cxnSp>
        <p:nvCxnSpPr>
          <p:cNvPr id="8" name="Straight Connector 7">
            <a:extLst>
              <a:ext uri="{FF2B5EF4-FFF2-40B4-BE49-F238E27FC236}">
                <a16:creationId xmlns:a16="http://schemas.microsoft.com/office/drawing/2014/main" id="{4CE2724A-BCA1-604F-9D18-BF05746408C2}"/>
              </a:ext>
              <a:ext uri="{C183D7F6-B498-43B3-948B-1728B52AA6E4}">
                <adec:decorative xmlns:adec="http://schemas.microsoft.com/office/drawing/2017/decorative" val="1"/>
              </a:ext>
            </a:extLst>
          </p:cNvPr>
          <p:cNvCxnSpPr/>
          <p:nvPr/>
        </p:nvCxnSpPr>
        <p:spPr>
          <a:xfrm>
            <a:off x="967689" y="3968780"/>
            <a:ext cx="10275477" cy="0"/>
          </a:xfrm>
          <a:prstGeom prst="line">
            <a:avLst/>
          </a:prstGeom>
          <a:ln w="165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4" name="Rectangle 43">
            <a:extLst>
              <a:ext uri="{FF2B5EF4-FFF2-40B4-BE49-F238E27FC236}">
                <a16:creationId xmlns:a16="http://schemas.microsoft.com/office/drawing/2014/main" id="{4923D7D1-A9CC-C34C-86FF-43B5C8978712}"/>
              </a:ext>
              <a:ext uri="{C183D7F6-B498-43B3-948B-1728B52AA6E4}">
                <adec:decorative xmlns:adec="http://schemas.microsoft.com/office/drawing/2017/decorative" val="1"/>
              </a:ext>
            </a:extLst>
          </p:cNvPr>
          <p:cNvSpPr/>
          <p:nvPr/>
        </p:nvSpPr>
        <p:spPr>
          <a:xfrm>
            <a:off x="964323"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6119FF13-13AB-3448-B24E-58E18B3CE2B6}"/>
              </a:ext>
              <a:ext uri="{C183D7F6-B498-43B3-948B-1728B52AA6E4}">
                <adec:decorative xmlns:adec="http://schemas.microsoft.com/office/drawing/2017/decorative" val="1"/>
              </a:ext>
            </a:extLst>
          </p:cNvPr>
          <p:cNvSpPr/>
          <p:nvPr/>
        </p:nvSpPr>
        <p:spPr>
          <a:xfrm>
            <a:off x="3531590"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2F8F982-870E-AE44-B0D3-B3313BC48DB7}"/>
              </a:ext>
              <a:ext uri="{C183D7F6-B498-43B3-948B-1728B52AA6E4}">
                <adec:decorative xmlns:adec="http://schemas.microsoft.com/office/drawing/2017/decorative" val="1"/>
              </a:ext>
            </a:extLst>
          </p:cNvPr>
          <p:cNvSpPr/>
          <p:nvPr/>
        </p:nvSpPr>
        <p:spPr>
          <a:xfrm>
            <a:off x="6098857"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C549A137-DB5E-9C40-8C0A-ED607212022C}"/>
              </a:ext>
              <a:ext uri="{C183D7F6-B498-43B3-948B-1728B52AA6E4}">
                <adec:decorative xmlns:adec="http://schemas.microsoft.com/office/drawing/2017/decorative" val="1"/>
              </a:ext>
            </a:extLst>
          </p:cNvPr>
          <p:cNvSpPr/>
          <p:nvPr/>
        </p:nvSpPr>
        <p:spPr>
          <a:xfrm>
            <a:off x="8666124"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Slide Number Placeholder 4">
            <a:extLst>
              <a:ext uri="{FF2B5EF4-FFF2-40B4-BE49-F238E27FC236}">
                <a16:creationId xmlns:a16="http://schemas.microsoft.com/office/drawing/2014/main" id="{7373856F-38E9-4BBF-93D8-0F8AC2E0E6C7}"/>
              </a:ext>
            </a:extLst>
          </p:cNvPr>
          <p:cNvSpPr>
            <a:spLocks noGrp="1"/>
          </p:cNvSpPr>
          <p:nvPr>
            <p:ph type="sldNum" sz="quarter" idx="38"/>
          </p:nvPr>
        </p:nvSpPr>
        <p:spPr/>
        <p:txBody>
          <a:bodyPr/>
          <a:lstStyle/>
          <a:p>
            <a:fld id="{A9FC1AF5-A047-4A20-9D9F-9EB275A9F09A}" type="slidenum">
              <a:rPr lang="en-US" smtClean="0"/>
              <a:t>‹#›</a:t>
            </a:fld>
            <a:endParaRPr lang="en-US"/>
          </a:p>
        </p:txBody>
      </p:sp>
      <p:sp>
        <p:nvSpPr>
          <p:cNvPr id="4" name="Footer Placeholder 3">
            <a:extLst>
              <a:ext uri="{FF2B5EF4-FFF2-40B4-BE49-F238E27FC236}">
                <a16:creationId xmlns:a16="http://schemas.microsoft.com/office/drawing/2014/main" id="{FF46DFD4-BF8C-4939-874D-85B7DF956768}"/>
              </a:ext>
            </a:extLst>
          </p:cNvPr>
          <p:cNvSpPr>
            <a:spLocks noGrp="1"/>
          </p:cNvSpPr>
          <p:nvPr>
            <p:ph type="ftr" sz="quarter" idx="37"/>
          </p:nvPr>
        </p:nvSpPr>
        <p:spPr/>
        <p:txBody>
          <a:bodyPr/>
          <a:lstStyle/>
          <a:p>
            <a:endParaRPr lang="en-US"/>
          </a:p>
        </p:txBody>
      </p:sp>
      <p:sp>
        <p:nvSpPr>
          <p:cNvPr id="2" name="Date Placeholder 3">
            <a:extLst>
              <a:ext uri="{FF2B5EF4-FFF2-40B4-BE49-F238E27FC236}">
                <a16:creationId xmlns:a16="http://schemas.microsoft.com/office/drawing/2014/main" id="{F3C5F14A-2BEC-E1E4-FD6D-B181CD598ED6}"/>
              </a:ext>
            </a:extLst>
          </p:cNvPr>
          <p:cNvSpPr>
            <a:spLocks noGrp="1"/>
          </p:cNvSpPr>
          <p:nvPr>
            <p:ph type="dt" sz="half" idx="2"/>
          </p:nvPr>
        </p:nvSpPr>
        <p:spPr>
          <a:xfrm>
            <a:off x="2992120"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endParaRPr lang="en-US"/>
          </a:p>
        </p:txBody>
      </p:sp>
    </p:spTree>
    <p:extLst>
      <p:ext uri="{BB962C8B-B14F-4D97-AF65-F5344CB8AC3E}">
        <p14:creationId xmlns:p14="http://schemas.microsoft.com/office/powerpoint/2010/main" val="3869195116"/>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3768">
          <p15:clr>
            <a:srgbClr val="FBAE40"/>
          </p15:clr>
        </p15:guide>
        <p15:guide id="9" orient="horz" pos="552">
          <p15:clr>
            <a:srgbClr val="FBAE40"/>
          </p15:clr>
        </p15:guide>
        <p15:guide id="10" orient="horz" pos="1512">
          <p15:clr>
            <a:srgbClr val="FBAE40"/>
          </p15:clr>
        </p15:guide>
        <p15:guide id="11" orient="horz" pos="2832">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2 Col">
    <p:bg>
      <p:bgPr>
        <a:solidFill>
          <a:schemeClr val="tx1"/>
        </a:solidFill>
        <a:effectLst/>
      </p:bgPr>
    </p:bg>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BDEF3328-825B-3946-8472-DB93D6A32867}"/>
              </a:ext>
              <a:ext uri="{C183D7F6-B498-43B3-948B-1728B52AA6E4}">
                <adec:decorative xmlns:adec="http://schemas.microsoft.com/office/drawing/2017/decorative" val="1"/>
              </a:ext>
            </a:extLst>
          </p:cNvPr>
          <p:cNvGrpSpPr>
            <a:grpSpLocks/>
          </p:cNvGrpSpPr>
          <p:nvPr/>
        </p:nvGrpSpPr>
        <p:grpSpPr bwMode="auto">
          <a:xfrm rot="16200000" flipV="1">
            <a:off x="0" y="3900132"/>
            <a:ext cx="2959226" cy="2959226"/>
            <a:chOff x="0" y="12289"/>
            <a:chExt cx="3550" cy="3551"/>
          </a:xfrm>
        </p:grpSpPr>
        <p:sp>
          <p:nvSpPr>
            <p:cNvPr id="20" name="Freeform 19">
              <a:extLst>
                <a:ext uri="{FF2B5EF4-FFF2-40B4-BE49-F238E27FC236}">
                  <a16:creationId xmlns:a16="http://schemas.microsoft.com/office/drawing/2014/main" id="{4E4E09DF-AF21-0E4A-9838-14DFBFFED7D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0">
              <a:extLst>
                <a:ext uri="{FF2B5EF4-FFF2-40B4-BE49-F238E27FC236}">
                  <a16:creationId xmlns:a16="http://schemas.microsoft.com/office/drawing/2014/main" id="{653F54AE-9BC1-3A45-A129-4028EADE406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1">
              <a:extLst>
                <a:ext uri="{FF2B5EF4-FFF2-40B4-BE49-F238E27FC236}">
                  <a16:creationId xmlns:a16="http://schemas.microsoft.com/office/drawing/2014/main" id="{254F6D22-4944-974A-999E-F9E22F15952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hasCustomPrompt="1"/>
          </p:nvPr>
        </p:nvSpPr>
        <p:spPr>
          <a:xfrm>
            <a:off x="964023" y="141475"/>
            <a:ext cx="10163506" cy="1348451"/>
          </a:xfrm>
          <a:prstGeom prst="rect">
            <a:avLst/>
          </a:prstGeom>
        </p:spPr>
        <p:txBody>
          <a:bodyPr lIns="0" tIns="0" rIns="0" bIns="0" anchor="b" anchorCtr="0">
            <a:noAutofit/>
          </a:bodyPr>
          <a:lstStyle>
            <a:lvl1pPr>
              <a:defRPr sz="4400" b="1" i="0">
                <a:latin typeface="+mj-lt"/>
              </a:defRPr>
            </a:lvl1pPr>
          </a:lstStyle>
          <a:p>
            <a:r>
              <a:rPr lang="en-US" dirty="0"/>
              <a:t>Click to add title </a:t>
            </a:r>
          </a:p>
        </p:txBody>
      </p:sp>
      <p:cxnSp>
        <p:nvCxnSpPr>
          <p:cNvPr id="33" name="Straight Connector 32">
            <a:extLst>
              <a:ext uri="{FF2B5EF4-FFF2-40B4-BE49-F238E27FC236}">
                <a16:creationId xmlns:a16="http://schemas.microsoft.com/office/drawing/2014/main" id="{51DEB652-BD6A-BD41-B85E-704D2C41A1C4}"/>
              </a:ext>
              <a:ext uri="{C183D7F6-B498-43B3-948B-1728B52AA6E4}">
                <adec:decorative xmlns:adec="http://schemas.microsoft.com/office/drawing/2017/decorative" val="1"/>
              </a:ext>
            </a:extLst>
          </p:cNvPr>
          <p:cNvCxnSpPr>
            <a:cxnSpLocks/>
          </p:cNvCxnSpPr>
          <p:nvPr/>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3" name="Text Placeholder 2">
            <a:extLst>
              <a:ext uri="{FF2B5EF4-FFF2-40B4-BE49-F238E27FC236}">
                <a16:creationId xmlns:a16="http://schemas.microsoft.com/office/drawing/2014/main" id="{A6147D10-E7D7-8F40-AF69-726398729333}"/>
              </a:ext>
            </a:extLst>
          </p:cNvPr>
          <p:cNvSpPr>
            <a:spLocks noGrp="1"/>
          </p:cNvSpPr>
          <p:nvPr>
            <p:ph type="body" idx="1" hasCustomPrompt="1"/>
          </p:nvPr>
        </p:nvSpPr>
        <p:spPr>
          <a:xfrm>
            <a:off x="964023" y="2185427"/>
            <a:ext cx="4827178" cy="584667"/>
          </a:xfrm>
          <a:prstGeom prst="rect">
            <a:avLst/>
          </a:prstGeom>
        </p:spPr>
        <p:txBody>
          <a:bodyPr lIns="0" tIns="0" rIns="0" bIns="0" anchor="ctr" anchorCtr="0">
            <a:noAutofit/>
          </a:bodyPr>
          <a:lstStyle>
            <a:lvl1pPr marL="0" indent="0">
              <a:buNone/>
              <a:defRPr sz="1800" b="0" i="0"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27" name="Content Placeholder 3">
            <a:extLst>
              <a:ext uri="{FF2B5EF4-FFF2-40B4-BE49-F238E27FC236}">
                <a16:creationId xmlns:a16="http://schemas.microsoft.com/office/drawing/2014/main" id="{E81957B7-CEA6-A446-A203-471CF9A57FFD}"/>
              </a:ext>
            </a:extLst>
          </p:cNvPr>
          <p:cNvSpPr>
            <a:spLocks noGrp="1"/>
          </p:cNvSpPr>
          <p:nvPr>
            <p:ph sz="half" idx="2" hasCustomPrompt="1"/>
          </p:nvPr>
        </p:nvSpPr>
        <p:spPr>
          <a:xfrm>
            <a:off x="964023" y="2799146"/>
            <a:ext cx="4827178"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dirty="0"/>
              <a:t>Click to add text</a:t>
            </a:r>
          </a:p>
        </p:txBody>
      </p:sp>
      <p:cxnSp>
        <p:nvCxnSpPr>
          <p:cNvPr id="15" name="Straight Connector 14">
            <a:extLst>
              <a:ext uri="{FF2B5EF4-FFF2-40B4-BE49-F238E27FC236}">
                <a16:creationId xmlns:a16="http://schemas.microsoft.com/office/drawing/2014/main" id="{ED51C063-0222-064B-8A2E-485FE9EAC10D}"/>
              </a:ext>
              <a:ext uri="{C183D7F6-B498-43B3-948B-1728B52AA6E4}">
                <adec:decorative xmlns:adec="http://schemas.microsoft.com/office/drawing/2017/decorative" val="1"/>
              </a:ext>
            </a:extLst>
          </p:cNvPr>
          <p:cNvCxnSpPr>
            <a:cxnSpLocks/>
          </p:cNvCxnSpPr>
          <p:nvPr/>
        </p:nvCxnSpPr>
        <p:spPr>
          <a:xfrm>
            <a:off x="63627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5" name="Text Placeholder 2">
            <a:extLst>
              <a:ext uri="{FF2B5EF4-FFF2-40B4-BE49-F238E27FC236}">
                <a16:creationId xmlns:a16="http://schemas.microsoft.com/office/drawing/2014/main" id="{3A0EE708-F36B-444B-9A8B-D48D69535E45}"/>
              </a:ext>
            </a:extLst>
          </p:cNvPr>
          <p:cNvSpPr>
            <a:spLocks noGrp="1"/>
          </p:cNvSpPr>
          <p:nvPr>
            <p:ph type="body" idx="10" hasCustomPrompt="1"/>
          </p:nvPr>
        </p:nvSpPr>
        <p:spPr>
          <a:xfrm>
            <a:off x="6362700" y="2185427"/>
            <a:ext cx="4764829" cy="584667"/>
          </a:xfrm>
          <a:prstGeom prst="rect">
            <a:avLst/>
          </a:prstGeom>
        </p:spPr>
        <p:txBody>
          <a:bodyPr lIns="0" tIns="0" rIns="0" bIns="0" anchor="ctr" anchorCtr="0">
            <a:noAutofit/>
          </a:bodyPr>
          <a:lstStyle>
            <a:lvl1pPr marL="0" indent="0">
              <a:buNone/>
              <a:defRPr sz="1800" b="0" i="0"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28" name="Content Placeholder 3">
            <a:extLst>
              <a:ext uri="{FF2B5EF4-FFF2-40B4-BE49-F238E27FC236}">
                <a16:creationId xmlns:a16="http://schemas.microsoft.com/office/drawing/2014/main" id="{E40D4044-0F7B-0647-BAB5-16B23EBD9ECD}"/>
              </a:ext>
            </a:extLst>
          </p:cNvPr>
          <p:cNvSpPr>
            <a:spLocks noGrp="1"/>
          </p:cNvSpPr>
          <p:nvPr>
            <p:ph sz="half" idx="13" hasCustomPrompt="1"/>
          </p:nvPr>
        </p:nvSpPr>
        <p:spPr>
          <a:xfrm>
            <a:off x="6362700" y="2799146"/>
            <a:ext cx="4756241"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dirty="0"/>
              <a:t>Click to add text</a:t>
            </a:r>
          </a:p>
        </p:txBody>
      </p:sp>
      <p:sp>
        <p:nvSpPr>
          <p:cNvPr id="5" name="Slide Number Placeholder 4">
            <a:extLst>
              <a:ext uri="{FF2B5EF4-FFF2-40B4-BE49-F238E27FC236}">
                <a16:creationId xmlns:a16="http://schemas.microsoft.com/office/drawing/2014/main" id="{FF8F140D-2B48-4E31-9E97-08B68ABBAC1E}"/>
              </a:ext>
            </a:extLst>
          </p:cNvPr>
          <p:cNvSpPr>
            <a:spLocks noGrp="1"/>
          </p:cNvSpPr>
          <p:nvPr>
            <p:ph type="sldNum" sz="quarter" idx="16"/>
          </p:nvPr>
        </p:nvSpPr>
        <p:spPr/>
        <p:txBody>
          <a:bodyPr/>
          <a:lstStyle/>
          <a:p>
            <a:fld id="{A9FC1AF5-A047-4A20-9D9F-9EB275A9F09A}" type="slidenum">
              <a:rPr lang="en-US" smtClean="0"/>
              <a:t>‹#›</a:t>
            </a:fld>
            <a:endParaRPr lang="en-US"/>
          </a:p>
        </p:txBody>
      </p:sp>
      <p:sp>
        <p:nvSpPr>
          <p:cNvPr id="4" name="Footer Placeholder 3">
            <a:extLst>
              <a:ext uri="{FF2B5EF4-FFF2-40B4-BE49-F238E27FC236}">
                <a16:creationId xmlns:a16="http://schemas.microsoft.com/office/drawing/2014/main" id="{D2060DA6-6E6F-47BF-9680-1B030F525DD2}"/>
              </a:ext>
            </a:extLst>
          </p:cNvPr>
          <p:cNvSpPr>
            <a:spLocks noGrp="1"/>
          </p:cNvSpPr>
          <p:nvPr>
            <p:ph type="ftr" sz="quarter" idx="15"/>
          </p:nvPr>
        </p:nvSpPr>
        <p:spPr/>
        <p:txBody>
          <a:bodyPr/>
          <a:lstStyle/>
          <a:p>
            <a:endParaRPr lang="en-US"/>
          </a:p>
        </p:txBody>
      </p:sp>
      <p:sp>
        <p:nvSpPr>
          <p:cNvPr id="2" name="Date Placeholder 3">
            <a:extLst>
              <a:ext uri="{FF2B5EF4-FFF2-40B4-BE49-F238E27FC236}">
                <a16:creationId xmlns:a16="http://schemas.microsoft.com/office/drawing/2014/main" id="{80FEE6CB-7A68-C30C-38DD-5D9B336CEAD4}"/>
              </a:ext>
            </a:extLst>
          </p:cNvPr>
          <p:cNvSpPr>
            <a:spLocks noGrp="1"/>
          </p:cNvSpPr>
          <p:nvPr>
            <p:ph type="dt" sz="half" idx="17"/>
          </p:nvPr>
        </p:nvSpPr>
        <p:spPr>
          <a:xfrm>
            <a:off x="2992120"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endParaRPr lang="en-US"/>
          </a:p>
        </p:txBody>
      </p:sp>
    </p:spTree>
    <p:extLst>
      <p:ext uri="{BB962C8B-B14F-4D97-AF65-F5344CB8AC3E}">
        <p14:creationId xmlns:p14="http://schemas.microsoft.com/office/powerpoint/2010/main" val="267933610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col">
    <p:bg>
      <p:bgPr>
        <a:solidFill>
          <a:schemeClr val="tx1"/>
        </a:solidFill>
        <a:effectLst/>
      </p:bgPr>
    </p:bg>
    <p:spTree>
      <p:nvGrpSpPr>
        <p:cNvPr id="1" name=""/>
        <p:cNvGrpSpPr/>
        <p:nvPr/>
      </p:nvGrpSpPr>
      <p:grpSpPr>
        <a:xfrm>
          <a:off x="0" y="0"/>
          <a:ext cx="0" cy="0"/>
          <a:chOff x="0" y="0"/>
          <a:chExt cx="0" cy="0"/>
        </a:xfrm>
      </p:grpSpPr>
      <p:grpSp>
        <p:nvGrpSpPr>
          <p:cNvPr id="37" name="Group 36">
            <a:extLst>
              <a:ext uri="{FF2B5EF4-FFF2-40B4-BE49-F238E27FC236}">
                <a16:creationId xmlns:a16="http://schemas.microsoft.com/office/drawing/2014/main" id="{868B08E5-2F7C-7749-8BDF-386EAF974BB0}"/>
              </a:ext>
              <a:ext uri="{C183D7F6-B498-43B3-948B-1728B52AA6E4}">
                <adec:decorative xmlns:adec="http://schemas.microsoft.com/office/drawing/2017/decorative" val="1"/>
              </a:ext>
            </a:extLst>
          </p:cNvPr>
          <p:cNvGrpSpPr>
            <a:grpSpLocks/>
          </p:cNvGrpSpPr>
          <p:nvPr/>
        </p:nvGrpSpPr>
        <p:grpSpPr bwMode="auto">
          <a:xfrm rot="16200000" flipV="1">
            <a:off x="0" y="3900132"/>
            <a:ext cx="2959226" cy="2959226"/>
            <a:chOff x="0" y="12289"/>
            <a:chExt cx="3550" cy="3551"/>
          </a:xfrm>
        </p:grpSpPr>
        <p:sp>
          <p:nvSpPr>
            <p:cNvPr id="38" name="Freeform 37">
              <a:extLst>
                <a:ext uri="{FF2B5EF4-FFF2-40B4-BE49-F238E27FC236}">
                  <a16:creationId xmlns:a16="http://schemas.microsoft.com/office/drawing/2014/main" id="{F3E300C0-0B72-9048-9E16-2166E1A88FE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9" name="Freeform 38">
              <a:extLst>
                <a:ext uri="{FF2B5EF4-FFF2-40B4-BE49-F238E27FC236}">
                  <a16:creationId xmlns:a16="http://schemas.microsoft.com/office/drawing/2014/main" id="{E4AA520D-9D51-3A42-B9B1-DF72169BC8DB}"/>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0" name="Freeform 39">
              <a:extLst>
                <a:ext uri="{FF2B5EF4-FFF2-40B4-BE49-F238E27FC236}">
                  <a16:creationId xmlns:a16="http://schemas.microsoft.com/office/drawing/2014/main" id="{D5F2735E-137C-DB47-AEF0-EFC871A3237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hasCustomPrompt="1"/>
          </p:nvPr>
        </p:nvSpPr>
        <p:spPr>
          <a:xfrm>
            <a:off x="964023" y="119553"/>
            <a:ext cx="10259471" cy="1370373"/>
          </a:xfrm>
          <a:prstGeom prst="rect">
            <a:avLst/>
          </a:prstGeom>
        </p:spPr>
        <p:txBody>
          <a:bodyPr lIns="0" tIns="0" rIns="0" bIns="0" anchor="b" anchorCtr="0">
            <a:noAutofit/>
          </a:bodyPr>
          <a:lstStyle>
            <a:lvl1pPr>
              <a:defRPr sz="4400" b="1" i="0">
                <a:latin typeface="+mj-lt"/>
              </a:defRPr>
            </a:lvl1pPr>
          </a:lstStyle>
          <a:p>
            <a:r>
              <a:rPr lang="en-US" dirty="0"/>
              <a:t>Click to add title </a:t>
            </a:r>
          </a:p>
        </p:txBody>
      </p:sp>
      <p:cxnSp>
        <p:nvCxnSpPr>
          <p:cNvPr id="33" name="Straight Connector 32">
            <a:extLst>
              <a:ext uri="{FF2B5EF4-FFF2-40B4-BE49-F238E27FC236}">
                <a16:creationId xmlns:a16="http://schemas.microsoft.com/office/drawing/2014/main" id="{51DEB652-BD6A-BD41-B85E-704D2C41A1C4}"/>
              </a:ext>
              <a:ext uri="{C183D7F6-B498-43B3-948B-1728B52AA6E4}">
                <adec:decorative xmlns:adec="http://schemas.microsoft.com/office/drawing/2017/decorative" val="1"/>
              </a:ext>
            </a:extLst>
          </p:cNvPr>
          <p:cNvCxnSpPr>
            <a:cxnSpLocks/>
          </p:cNvCxnSpPr>
          <p:nvPr/>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3" name="Text Placeholder 2">
            <a:extLst>
              <a:ext uri="{FF2B5EF4-FFF2-40B4-BE49-F238E27FC236}">
                <a16:creationId xmlns:a16="http://schemas.microsoft.com/office/drawing/2014/main" id="{A6147D10-E7D7-8F40-AF69-726398729333}"/>
              </a:ext>
            </a:extLst>
          </p:cNvPr>
          <p:cNvSpPr>
            <a:spLocks noGrp="1"/>
          </p:cNvSpPr>
          <p:nvPr>
            <p:ph type="body" idx="1" hasCustomPrompt="1"/>
          </p:nvPr>
        </p:nvSpPr>
        <p:spPr>
          <a:xfrm>
            <a:off x="952500" y="2143615"/>
            <a:ext cx="3036477" cy="578687"/>
          </a:xfrm>
          <a:prstGeom prst="rect">
            <a:avLst/>
          </a:prstGeom>
        </p:spPr>
        <p:txBody>
          <a:bodyPr vert="horz" lIns="0" tIns="0" rIns="0" bIns="0" rtlCol="0" anchor="ctr" anchorCtr="0">
            <a:no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27" name="Content Placeholder 3">
            <a:extLst>
              <a:ext uri="{FF2B5EF4-FFF2-40B4-BE49-F238E27FC236}">
                <a16:creationId xmlns:a16="http://schemas.microsoft.com/office/drawing/2014/main" id="{E81957B7-CEA6-A446-A203-471CF9A57FFD}"/>
              </a:ext>
            </a:extLst>
          </p:cNvPr>
          <p:cNvSpPr>
            <a:spLocks noGrp="1"/>
          </p:cNvSpPr>
          <p:nvPr>
            <p:ph sz="half" idx="2" hasCustomPrompt="1"/>
          </p:nvPr>
        </p:nvSpPr>
        <p:spPr>
          <a:xfrm>
            <a:off x="952500" y="2799146"/>
            <a:ext cx="3036477"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dirty="0"/>
              <a:t>Click to add text</a:t>
            </a:r>
          </a:p>
        </p:txBody>
      </p:sp>
      <p:cxnSp>
        <p:nvCxnSpPr>
          <p:cNvPr id="26" name="Straight Connector 25">
            <a:extLst>
              <a:ext uri="{FF2B5EF4-FFF2-40B4-BE49-F238E27FC236}">
                <a16:creationId xmlns:a16="http://schemas.microsoft.com/office/drawing/2014/main" id="{9F0C4CE5-5F02-B143-8FD1-1B235D270DAC}"/>
              </a:ext>
              <a:ext uri="{C183D7F6-B498-43B3-948B-1728B52AA6E4}">
                <adec:decorative xmlns:adec="http://schemas.microsoft.com/office/drawing/2017/decorative" val="1"/>
              </a:ext>
            </a:extLst>
          </p:cNvPr>
          <p:cNvCxnSpPr>
            <a:cxnSpLocks/>
          </p:cNvCxnSpPr>
          <p:nvPr/>
        </p:nvCxnSpPr>
        <p:spPr>
          <a:xfrm>
            <a:off x="4569372"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0" name="Text Placeholder 2">
            <a:extLst>
              <a:ext uri="{FF2B5EF4-FFF2-40B4-BE49-F238E27FC236}">
                <a16:creationId xmlns:a16="http://schemas.microsoft.com/office/drawing/2014/main" id="{057DFE0A-61D9-1B48-8196-EA94D04685DD}"/>
              </a:ext>
            </a:extLst>
          </p:cNvPr>
          <p:cNvSpPr>
            <a:spLocks noGrp="1"/>
          </p:cNvSpPr>
          <p:nvPr>
            <p:ph type="body" idx="10" hasCustomPrompt="1"/>
          </p:nvPr>
        </p:nvSpPr>
        <p:spPr>
          <a:xfrm>
            <a:off x="4569372" y="2143615"/>
            <a:ext cx="3036477" cy="578687"/>
          </a:xfrm>
          <a:prstGeom prst="rect">
            <a:avLst/>
          </a:prstGeom>
        </p:spPr>
        <p:txBody>
          <a:bodyPr vert="horz" lIns="0" tIns="0" rIns="0" bIns="0" rtlCol="0" anchor="ctr" anchorCtr="0">
            <a:no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21" name="Content Placeholder 3">
            <a:extLst>
              <a:ext uri="{FF2B5EF4-FFF2-40B4-BE49-F238E27FC236}">
                <a16:creationId xmlns:a16="http://schemas.microsoft.com/office/drawing/2014/main" id="{C946754A-F105-644E-99A4-DC80B9944243}"/>
              </a:ext>
            </a:extLst>
          </p:cNvPr>
          <p:cNvSpPr>
            <a:spLocks noGrp="1"/>
          </p:cNvSpPr>
          <p:nvPr>
            <p:ph sz="half" idx="11" hasCustomPrompt="1"/>
          </p:nvPr>
        </p:nvSpPr>
        <p:spPr>
          <a:xfrm>
            <a:off x="4569372" y="2799146"/>
            <a:ext cx="3050628"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dirty="0"/>
              <a:t>Click to add text</a:t>
            </a:r>
          </a:p>
        </p:txBody>
      </p:sp>
      <p:cxnSp>
        <p:nvCxnSpPr>
          <p:cNvPr id="28" name="Straight Connector 27">
            <a:extLst>
              <a:ext uri="{FF2B5EF4-FFF2-40B4-BE49-F238E27FC236}">
                <a16:creationId xmlns:a16="http://schemas.microsoft.com/office/drawing/2014/main" id="{289A8C14-DB28-F34E-8098-168D4C75AF23}"/>
              </a:ext>
              <a:ext uri="{C183D7F6-B498-43B3-948B-1728B52AA6E4}">
                <adec:decorative xmlns:adec="http://schemas.microsoft.com/office/drawing/2017/decorative" val="1"/>
              </a:ext>
            </a:extLst>
          </p:cNvPr>
          <p:cNvCxnSpPr>
            <a:cxnSpLocks/>
          </p:cNvCxnSpPr>
          <p:nvPr/>
        </p:nvCxnSpPr>
        <p:spPr>
          <a:xfrm>
            <a:off x="8187017"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2" name="Text Placeholder 2">
            <a:extLst>
              <a:ext uri="{FF2B5EF4-FFF2-40B4-BE49-F238E27FC236}">
                <a16:creationId xmlns:a16="http://schemas.microsoft.com/office/drawing/2014/main" id="{368648FC-FC9A-5645-8F0C-390FFFAE180D}"/>
              </a:ext>
            </a:extLst>
          </p:cNvPr>
          <p:cNvSpPr>
            <a:spLocks noGrp="1"/>
          </p:cNvSpPr>
          <p:nvPr>
            <p:ph type="body" idx="12" hasCustomPrompt="1"/>
          </p:nvPr>
        </p:nvSpPr>
        <p:spPr>
          <a:xfrm>
            <a:off x="8187017" y="2143615"/>
            <a:ext cx="3036477" cy="578687"/>
          </a:xfrm>
          <a:prstGeom prst="rect">
            <a:avLst/>
          </a:prstGeom>
        </p:spPr>
        <p:txBody>
          <a:bodyPr vert="horz" lIns="0" tIns="0" rIns="0" bIns="0" rtlCol="0" anchor="ctr" anchorCtr="0">
            <a:no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24" name="Content Placeholder 3">
            <a:extLst>
              <a:ext uri="{FF2B5EF4-FFF2-40B4-BE49-F238E27FC236}">
                <a16:creationId xmlns:a16="http://schemas.microsoft.com/office/drawing/2014/main" id="{BBB849DC-B114-D145-9879-4FE0688BF57E}"/>
              </a:ext>
            </a:extLst>
          </p:cNvPr>
          <p:cNvSpPr>
            <a:spLocks noGrp="1"/>
          </p:cNvSpPr>
          <p:nvPr>
            <p:ph sz="half" idx="13" hasCustomPrompt="1"/>
          </p:nvPr>
        </p:nvSpPr>
        <p:spPr>
          <a:xfrm>
            <a:off x="8187017" y="2799146"/>
            <a:ext cx="3036477"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dirty="0"/>
              <a:t>Click to add text</a:t>
            </a:r>
          </a:p>
        </p:txBody>
      </p:sp>
      <p:sp>
        <p:nvSpPr>
          <p:cNvPr id="5" name="Slide Number Placeholder 4">
            <a:extLst>
              <a:ext uri="{FF2B5EF4-FFF2-40B4-BE49-F238E27FC236}">
                <a16:creationId xmlns:a16="http://schemas.microsoft.com/office/drawing/2014/main" id="{7BA139CE-3E4D-4224-B157-2D29EC10FE40}"/>
              </a:ext>
            </a:extLst>
          </p:cNvPr>
          <p:cNvSpPr>
            <a:spLocks noGrp="1"/>
          </p:cNvSpPr>
          <p:nvPr>
            <p:ph type="sldNum" sz="quarter" idx="16"/>
          </p:nvPr>
        </p:nvSpPr>
        <p:spPr/>
        <p:txBody>
          <a:bodyPr/>
          <a:lstStyle/>
          <a:p>
            <a:fld id="{A9FC1AF5-A047-4A20-9D9F-9EB275A9F09A}" type="slidenum">
              <a:rPr lang="en-US" smtClean="0"/>
              <a:t>‹#›</a:t>
            </a:fld>
            <a:endParaRPr lang="en-US"/>
          </a:p>
        </p:txBody>
      </p:sp>
      <p:sp>
        <p:nvSpPr>
          <p:cNvPr id="4" name="Footer Placeholder 3">
            <a:extLst>
              <a:ext uri="{FF2B5EF4-FFF2-40B4-BE49-F238E27FC236}">
                <a16:creationId xmlns:a16="http://schemas.microsoft.com/office/drawing/2014/main" id="{9A79B87D-E8CF-49AE-9326-2FEED2392F09}"/>
              </a:ext>
            </a:extLst>
          </p:cNvPr>
          <p:cNvSpPr>
            <a:spLocks noGrp="1"/>
          </p:cNvSpPr>
          <p:nvPr>
            <p:ph type="ftr" sz="quarter" idx="15"/>
          </p:nvPr>
        </p:nvSpPr>
        <p:spPr/>
        <p:txBody>
          <a:bodyPr/>
          <a:lstStyle/>
          <a:p>
            <a:endParaRPr lang="en-US"/>
          </a:p>
        </p:txBody>
      </p:sp>
      <p:sp>
        <p:nvSpPr>
          <p:cNvPr id="2" name="Date Placeholder 3">
            <a:extLst>
              <a:ext uri="{FF2B5EF4-FFF2-40B4-BE49-F238E27FC236}">
                <a16:creationId xmlns:a16="http://schemas.microsoft.com/office/drawing/2014/main" id="{F1E69DAA-34F6-FC8E-3187-DACC516CCFB9}"/>
              </a:ext>
            </a:extLst>
          </p:cNvPr>
          <p:cNvSpPr>
            <a:spLocks noGrp="1"/>
          </p:cNvSpPr>
          <p:nvPr>
            <p:ph type="dt" sz="half" idx="17"/>
          </p:nvPr>
        </p:nvSpPr>
        <p:spPr>
          <a:xfrm>
            <a:off x="2992120"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endParaRPr lang="en-US"/>
          </a:p>
        </p:txBody>
      </p:sp>
    </p:spTree>
    <p:extLst>
      <p:ext uri="{BB962C8B-B14F-4D97-AF65-F5344CB8AC3E}">
        <p14:creationId xmlns:p14="http://schemas.microsoft.com/office/powerpoint/2010/main" val="414992038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520">
          <p15:clr>
            <a:srgbClr val="FBAE40"/>
          </p15:clr>
        </p15:guide>
        <p15:guide id="4" pos="5160">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4800">
          <p15:clr>
            <a:srgbClr val="FBAE40"/>
          </p15:clr>
        </p15:guide>
        <p15:guide id="11" pos="2880">
          <p15:clr>
            <a:srgbClr val="FBAE40"/>
          </p15:clr>
        </p15:guide>
        <p15:guide id="12" orient="horz" pos="1752">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Summary ">
    <p:bg>
      <p:bgPr>
        <a:solidFill>
          <a:schemeClr val="tx1"/>
        </a:solidFill>
        <a:effectLst/>
      </p:bgPr>
    </p:bg>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C47A1EE0-4011-3749-B01C-FC489EEDF880}"/>
              </a:ext>
              <a:ext uri="{C183D7F6-B498-43B3-948B-1728B52AA6E4}">
                <adec:decorative xmlns:adec="http://schemas.microsoft.com/office/drawing/2017/decorative" val="1"/>
              </a:ext>
            </a:extLst>
          </p:cNvPr>
          <p:cNvGrpSpPr>
            <a:grpSpLocks/>
          </p:cNvGrpSpPr>
          <p:nvPr/>
        </p:nvGrpSpPr>
        <p:grpSpPr bwMode="auto">
          <a:xfrm rot="10800000">
            <a:off x="8870040" y="0"/>
            <a:ext cx="3325208" cy="3325208"/>
            <a:chOff x="0" y="12289"/>
            <a:chExt cx="3550" cy="3551"/>
          </a:xfrm>
        </p:grpSpPr>
        <p:sp>
          <p:nvSpPr>
            <p:cNvPr id="16" name="Freeform 15">
              <a:extLst>
                <a:ext uri="{FF2B5EF4-FFF2-40B4-BE49-F238E27FC236}">
                  <a16:creationId xmlns:a16="http://schemas.microsoft.com/office/drawing/2014/main" id="{17EED68A-6660-2643-BBFB-B6AB92A7C22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 name="Freeform 16">
              <a:extLst>
                <a:ext uri="{FF2B5EF4-FFF2-40B4-BE49-F238E27FC236}">
                  <a16:creationId xmlns:a16="http://schemas.microsoft.com/office/drawing/2014/main" id="{BECF9FB8-F6C7-C54D-99F4-11FDF26D7F9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17">
              <a:extLst>
                <a:ext uri="{FF2B5EF4-FFF2-40B4-BE49-F238E27FC236}">
                  <a16:creationId xmlns:a16="http://schemas.microsoft.com/office/drawing/2014/main" id="{46C7C62D-7D3B-934C-AFF9-0F10E727B42E}"/>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hasCustomPrompt="1"/>
          </p:nvPr>
        </p:nvSpPr>
        <p:spPr>
          <a:xfrm>
            <a:off x="964023" y="160385"/>
            <a:ext cx="10274324" cy="1329541"/>
          </a:xfrm>
          <a:prstGeom prst="rect">
            <a:avLst/>
          </a:prstGeom>
        </p:spPr>
        <p:txBody>
          <a:bodyPr lIns="0" tIns="0" rIns="0" bIns="0" anchor="b" anchorCtr="0">
            <a:noAutofit/>
          </a:bodyPr>
          <a:lstStyle>
            <a:lvl1pPr>
              <a:defRPr sz="4400" b="1" i="0">
                <a:latin typeface="+mj-lt"/>
              </a:defRPr>
            </a:lvl1pPr>
          </a:lstStyle>
          <a:p>
            <a:r>
              <a:rPr lang="en-US" dirty="0"/>
              <a:t>Click to add title </a:t>
            </a:r>
          </a:p>
        </p:txBody>
      </p:sp>
      <p:cxnSp>
        <p:nvCxnSpPr>
          <p:cNvPr id="33" name="Straight Connector 32">
            <a:extLst>
              <a:ext uri="{FF2B5EF4-FFF2-40B4-BE49-F238E27FC236}">
                <a16:creationId xmlns:a16="http://schemas.microsoft.com/office/drawing/2014/main" id="{51DEB652-BD6A-BD41-B85E-704D2C41A1C4}"/>
              </a:ext>
              <a:ext uri="{C183D7F6-B498-43B3-948B-1728B52AA6E4}">
                <adec:decorative xmlns:adec="http://schemas.microsoft.com/office/drawing/2017/decorative" val="1"/>
              </a:ext>
            </a:extLst>
          </p:cNvPr>
          <p:cNvCxnSpPr>
            <a:cxnSpLocks/>
          </p:cNvCxnSpPr>
          <p:nvPr/>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4" name="Text Placeholder 3">
            <a:extLst>
              <a:ext uri="{FF2B5EF4-FFF2-40B4-BE49-F238E27FC236}">
                <a16:creationId xmlns:a16="http://schemas.microsoft.com/office/drawing/2014/main" id="{FF85D552-3AFC-4D21-A944-9D41E128A96E}"/>
              </a:ext>
            </a:extLst>
          </p:cNvPr>
          <p:cNvSpPr>
            <a:spLocks noGrp="1"/>
          </p:cNvSpPr>
          <p:nvPr>
            <p:ph type="body" sz="quarter" idx="12" hasCustomPrompt="1"/>
          </p:nvPr>
        </p:nvSpPr>
        <p:spPr>
          <a:xfrm>
            <a:off x="952500" y="2303930"/>
            <a:ext cx="4838700" cy="315915"/>
          </a:xfrm>
        </p:spPr>
        <p:txBody>
          <a:bodyPr anchor="ctr" anchorCtr="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dirty="0"/>
              <a:t>Click to add text</a:t>
            </a:r>
          </a:p>
        </p:txBody>
      </p:sp>
      <p:sp>
        <p:nvSpPr>
          <p:cNvPr id="3" name="Text Placeholder 2">
            <a:extLst>
              <a:ext uri="{FF2B5EF4-FFF2-40B4-BE49-F238E27FC236}">
                <a16:creationId xmlns:a16="http://schemas.microsoft.com/office/drawing/2014/main" id="{0DA8C895-11B9-EA40-B0F8-0F4FE9881512}"/>
              </a:ext>
            </a:extLst>
          </p:cNvPr>
          <p:cNvSpPr>
            <a:spLocks noGrp="1"/>
          </p:cNvSpPr>
          <p:nvPr>
            <p:ph type="body" sz="quarter" idx="10" hasCustomPrompt="1"/>
          </p:nvPr>
        </p:nvSpPr>
        <p:spPr>
          <a:xfrm>
            <a:off x="952500" y="2656903"/>
            <a:ext cx="4838700" cy="705363"/>
          </a:xfrm>
        </p:spPr>
        <p:txBody>
          <a:bodyPr>
            <a:normAutofit/>
          </a:bodyPr>
          <a:lstStyle>
            <a:lvl1pPr marL="0" indent="0">
              <a:buNone/>
              <a:defRPr sz="1600">
                <a:latin typeface="+mn-lt"/>
              </a:defRPr>
            </a:lvl1pPr>
          </a:lstStyle>
          <a:p>
            <a:pPr lvl="0"/>
            <a:r>
              <a:rPr lang="en-US" dirty="0"/>
              <a:t>Click to add text</a:t>
            </a:r>
          </a:p>
        </p:txBody>
      </p:sp>
      <p:sp>
        <p:nvSpPr>
          <p:cNvPr id="22" name="Text Placeholder 3">
            <a:extLst>
              <a:ext uri="{FF2B5EF4-FFF2-40B4-BE49-F238E27FC236}">
                <a16:creationId xmlns:a16="http://schemas.microsoft.com/office/drawing/2014/main" id="{EE50320A-D017-45C6-9986-94BC43911E98}"/>
              </a:ext>
            </a:extLst>
          </p:cNvPr>
          <p:cNvSpPr>
            <a:spLocks noGrp="1"/>
          </p:cNvSpPr>
          <p:nvPr>
            <p:ph type="body" sz="quarter" idx="14" hasCustomPrompt="1"/>
          </p:nvPr>
        </p:nvSpPr>
        <p:spPr>
          <a:xfrm>
            <a:off x="953655" y="3488872"/>
            <a:ext cx="4838700" cy="315915"/>
          </a:xfrm>
        </p:spPr>
        <p:txBody>
          <a:bodyPr anchor="ctr" anchorCtr="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dirty="0"/>
              <a:t>Click to add text</a:t>
            </a:r>
          </a:p>
        </p:txBody>
      </p:sp>
      <p:sp>
        <p:nvSpPr>
          <p:cNvPr id="21" name="Text Placeholder 2">
            <a:extLst>
              <a:ext uri="{FF2B5EF4-FFF2-40B4-BE49-F238E27FC236}">
                <a16:creationId xmlns:a16="http://schemas.microsoft.com/office/drawing/2014/main" id="{BE8C2EDB-9C70-49A2-865C-E5CD77D3E741}"/>
              </a:ext>
            </a:extLst>
          </p:cNvPr>
          <p:cNvSpPr>
            <a:spLocks noGrp="1"/>
          </p:cNvSpPr>
          <p:nvPr>
            <p:ph type="body" sz="quarter" idx="13" hasCustomPrompt="1"/>
          </p:nvPr>
        </p:nvSpPr>
        <p:spPr>
          <a:xfrm>
            <a:off x="953655" y="3841846"/>
            <a:ext cx="4838700" cy="770076"/>
          </a:xfrm>
        </p:spPr>
        <p:txBody>
          <a:bodyPr>
            <a:normAutofit/>
          </a:bodyPr>
          <a:lstStyle>
            <a:lvl1pPr marL="0" indent="0">
              <a:buNone/>
              <a:defRPr sz="1600">
                <a:latin typeface="+mn-lt"/>
              </a:defRPr>
            </a:lvl1pPr>
          </a:lstStyle>
          <a:p>
            <a:pPr lvl="0"/>
            <a:r>
              <a:rPr lang="en-US" dirty="0"/>
              <a:t>Click to add text</a:t>
            </a:r>
          </a:p>
        </p:txBody>
      </p:sp>
      <p:sp>
        <p:nvSpPr>
          <p:cNvPr id="24" name="Text Placeholder 3">
            <a:extLst>
              <a:ext uri="{FF2B5EF4-FFF2-40B4-BE49-F238E27FC236}">
                <a16:creationId xmlns:a16="http://schemas.microsoft.com/office/drawing/2014/main" id="{1F528150-326B-4BB3-AC38-7FC805DB6BA7}"/>
              </a:ext>
            </a:extLst>
          </p:cNvPr>
          <p:cNvSpPr>
            <a:spLocks noGrp="1"/>
          </p:cNvSpPr>
          <p:nvPr>
            <p:ph type="body" sz="quarter" idx="16" hasCustomPrompt="1"/>
          </p:nvPr>
        </p:nvSpPr>
        <p:spPr>
          <a:xfrm>
            <a:off x="952500" y="4664927"/>
            <a:ext cx="4838700" cy="315915"/>
          </a:xfrm>
        </p:spPr>
        <p:txBody>
          <a:bodyPr anchor="ctr" anchorCtr="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dirty="0"/>
              <a:t>Click to add text</a:t>
            </a:r>
          </a:p>
        </p:txBody>
      </p:sp>
      <p:sp>
        <p:nvSpPr>
          <p:cNvPr id="23" name="Text Placeholder 2">
            <a:extLst>
              <a:ext uri="{FF2B5EF4-FFF2-40B4-BE49-F238E27FC236}">
                <a16:creationId xmlns:a16="http://schemas.microsoft.com/office/drawing/2014/main" id="{673EB498-F5D2-4E15-990A-2AFA4A377CBB}"/>
              </a:ext>
            </a:extLst>
          </p:cNvPr>
          <p:cNvSpPr>
            <a:spLocks noGrp="1"/>
          </p:cNvSpPr>
          <p:nvPr>
            <p:ph type="body" sz="quarter" idx="15" hasCustomPrompt="1"/>
          </p:nvPr>
        </p:nvSpPr>
        <p:spPr>
          <a:xfrm>
            <a:off x="952500" y="5017901"/>
            <a:ext cx="4838700" cy="908340"/>
          </a:xfrm>
        </p:spPr>
        <p:txBody>
          <a:bodyPr>
            <a:normAutofit/>
          </a:bodyPr>
          <a:lstStyle>
            <a:lvl1pPr marL="0" indent="0">
              <a:buNone/>
              <a:defRPr sz="1600">
                <a:latin typeface="+mn-lt"/>
              </a:defRPr>
            </a:lvl1pPr>
          </a:lstStyle>
          <a:p>
            <a:pPr lvl="0"/>
            <a:r>
              <a:rPr lang="en-US" dirty="0"/>
              <a:t>Click to add text</a:t>
            </a:r>
          </a:p>
        </p:txBody>
      </p:sp>
      <p:sp>
        <p:nvSpPr>
          <p:cNvPr id="26" name="Text Placeholder 3">
            <a:extLst>
              <a:ext uri="{FF2B5EF4-FFF2-40B4-BE49-F238E27FC236}">
                <a16:creationId xmlns:a16="http://schemas.microsoft.com/office/drawing/2014/main" id="{29E4D063-8666-4D7A-B8C8-2B9383F798E0}"/>
              </a:ext>
            </a:extLst>
          </p:cNvPr>
          <p:cNvSpPr>
            <a:spLocks noGrp="1"/>
          </p:cNvSpPr>
          <p:nvPr>
            <p:ph type="body" sz="quarter" idx="18" hasCustomPrompt="1"/>
          </p:nvPr>
        </p:nvSpPr>
        <p:spPr>
          <a:xfrm>
            <a:off x="6399647" y="2303930"/>
            <a:ext cx="4838700" cy="315915"/>
          </a:xfrm>
        </p:spPr>
        <p:txBody>
          <a:bodyPr anchor="ctr" anchorCtr="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dirty="0"/>
              <a:t>Click to add text</a:t>
            </a:r>
          </a:p>
        </p:txBody>
      </p:sp>
      <p:sp>
        <p:nvSpPr>
          <p:cNvPr id="25" name="Text Placeholder 2">
            <a:extLst>
              <a:ext uri="{FF2B5EF4-FFF2-40B4-BE49-F238E27FC236}">
                <a16:creationId xmlns:a16="http://schemas.microsoft.com/office/drawing/2014/main" id="{20EBEFF7-AECA-409B-9ACC-A63A168283BE}"/>
              </a:ext>
            </a:extLst>
          </p:cNvPr>
          <p:cNvSpPr>
            <a:spLocks noGrp="1"/>
          </p:cNvSpPr>
          <p:nvPr>
            <p:ph type="body" sz="quarter" idx="17" hasCustomPrompt="1"/>
          </p:nvPr>
        </p:nvSpPr>
        <p:spPr>
          <a:xfrm>
            <a:off x="6399647" y="2656903"/>
            <a:ext cx="4838700" cy="705363"/>
          </a:xfrm>
        </p:spPr>
        <p:txBody>
          <a:bodyPr>
            <a:normAutofit/>
          </a:bodyPr>
          <a:lstStyle>
            <a:lvl1pPr marL="0" indent="0">
              <a:buNone/>
              <a:defRPr sz="1600">
                <a:latin typeface="+mn-lt"/>
              </a:defRPr>
            </a:lvl1pPr>
          </a:lstStyle>
          <a:p>
            <a:pPr lvl="0"/>
            <a:r>
              <a:rPr lang="en-US" dirty="0"/>
              <a:t>Click to add text</a:t>
            </a:r>
          </a:p>
        </p:txBody>
      </p:sp>
      <p:sp>
        <p:nvSpPr>
          <p:cNvPr id="28" name="Text Placeholder 3">
            <a:extLst>
              <a:ext uri="{FF2B5EF4-FFF2-40B4-BE49-F238E27FC236}">
                <a16:creationId xmlns:a16="http://schemas.microsoft.com/office/drawing/2014/main" id="{2CF285B7-A950-4326-A4D5-F5D542D2D65B}"/>
              </a:ext>
            </a:extLst>
          </p:cNvPr>
          <p:cNvSpPr>
            <a:spLocks noGrp="1"/>
          </p:cNvSpPr>
          <p:nvPr>
            <p:ph type="body" sz="quarter" idx="20" hasCustomPrompt="1"/>
          </p:nvPr>
        </p:nvSpPr>
        <p:spPr>
          <a:xfrm>
            <a:off x="6399647" y="3488872"/>
            <a:ext cx="4838700" cy="315915"/>
          </a:xfrm>
        </p:spPr>
        <p:txBody>
          <a:bodyPr anchor="ctr" anchorCtr="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dirty="0"/>
              <a:t>Click to add text</a:t>
            </a:r>
          </a:p>
        </p:txBody>
      </p:sp>
      <p:sp>
        <p:nvSpPr>
          <p:cNvPr id="27" name="Text Placeholder 2">
            <a:extLst>
              <a:ext uri="{FF2B5EF4-FFF2-40B4-BE49-F238E27FC236}">
                <a16:creationId xmlns:a16="http://schemas.microsoft.com/office/drawing/2014/main" id="{4717B7CD-A4F9-444E-82B9-8914CB574887}"/>
              </a:ext>
            </a:extLst>
          </p:cNvPr>
          <p:cNvSpPr>
            <a:spLocks noGrp="1"/>
          </p:cNvSpPr>
          <p:nvPr>
            <p:ph type="body" sz="quarter" idx="19" hasCustomPrompt="1"/>
          </p:nvPr>
        </p:nvSpPr>
        <p:spPr>
          <a:xfrm>
            <a:off x="6399647" y="3841846"/>
            <a:ext cx="4838700" cy="908340"/>
          </a:xfrm>
        </p:spPr>
        <p:txBody>
          <a:bodyPr>
            <a:normAutofit/>
          </a:bodyPr>
          <a:lstStyle>
            <a:lvl1pPr marL="0" indent="0">
              <a:buNone/>
              <a:defRPr sz="1600">
                <a:latin typeface="+mn-lt"/>
              </a:defRPr>
            </a:lvl1pPr>
          </a:lstStyle>
          <a:p>
            <a:pPr lvl="0"/>
            <a:r>
              <a:rPr lang="en-US" dirty="0"/>
              <a:t>Click to add text</a:t>
            </a:r>
          </a:p>
        </p:txBody>
      </p:sp>
      <p:sp>
        <p:nvSpPr>
          <p:cNvPr id="7" name="Slide Number Placeholder 6">
            <a:extLst>
              <a:ext uri="{FF2B5EF4-FFF2-40B4-BE49-F238E27FC236}">
                <a16:creationId xmlns:a16="http://schemas.microsoft.com/office/drawing/2014/main" id="{F636E9EA-D950-424A-BC92-F6794D6E5D67}"/>
              </a:ext>
            </a:extLst>
          </p:cNvPr>
          <p:cNvSpPr>
            <a:spLocks noGrp="1"/>
          </p:cNvSpPr>
          <p:nvPr>
            <p:ph type="sldNum" sz="quarter" idx="23"/>
          </p:nvPr>
        </p:nvSpPr>
        <p:spPr/>
        <p:txBody>
          <a:bodyPr/>
          <a:lstStyle/>
          <a:p>
            <a:fld id="{A9FC1AF5-A047-4A20-9D9F-9EB275A9F09A}" type="slidenum">
              <a:rPr lang="en-US" smtClean="0"/>
              <a:t>‹#›</a:t>
            </a:fld>
            <a:endParaRPr lang="en-US"/>
          </a:p>
        </p:txBody>
      </p:sp>
      <p:sp>
        <p:nvSpPr>
          <p:cNvPr id="6" name="Footer Placeholder 5">
            <a:extLst>
              <a:ext uri="{FF2B5EF4-FFF2-40B4-BE49-F238E27FC236}">
                <a16:creationId xmlns:a16="http://schemas.microsoft.com/office/drawing/2014/main" id="{2DBF2453-9E16-47FE-A8ED-4661246DE597}"/>
              </a:ext>
            </a:extLst>
          </p:cNvPr>
          <p:cNvSpPr>
            <a:spLocks noGrp="1"/>
          </p:cNvSpPr>
          <p:nvPr>
            <p:ph type="ftr" sz="quarter" idx="22"/>
          </p:nvPr>
        </p:nvSpPr>
        <p:spPr/>
        <p:txBody>
          <a:bodyPr/>
          <a:lstStyle/>
          <a:p>
            <a:endParaRPr lang="en-US"/>
          </a:p>
        </p:txBody>
      </p:sp>
      <p:sp>
        <p:nvSpPr>
          <p:cNvPr id="2" name="Date Placeholder 3">
            <a:extLst>
              <a:ext uri="{FF2B5EF4-FFF2-40B4-BE49-F238E27FC236}">
                <a16:creationId xmlns:a16="http://schemas.microsoft.com/office/drawing/2014/main" id="{051AB775-D834-FE78-61E7-1D421831F035}"/>
              </a:ext>
            </a:extLst>
          </p:cNvPr>
          <p:cNvSpPr>
            <a:spLocks noGrp="1"/>
          </p:cNvSpPr>
          <p:nvPr>
            <p:ph type="dt" sz="half" idx="2"/>
          </p:nvPr>
        </p:nvSpPr>
        <p:spPr>
          <a:xfrm>
            <a:off x="2992120"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endParaRPr lang="en-US"/>
          </a:p>
        </p:txBody>
      </p:sp>
    </p:spTree>
    <p:extLst>
      <p:ext uri="{BB962C8B-B14F-4D97-AF65-F5344CB8AC3E}">
        <p14:creationId xmlns:p14="http://schemas.microsoft.com/office/powerpoint/2010/main" val="284301468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hank You">
    <p:bg>
      <p:bgPr>
        <a:solidFill>
          <a:schemeClr val="tx1"/>
        </a:solidFill>
        <a:effectLst/>
      </p:bgPr>
    </p:bg>
    <p:spTree>
      <p:nvGrpSpPr>
        <p:cNvPr id="1" name=""/>
        <p:cNvGrpSpPr/>
        <p:nvPr/>
      </p:nvGrpSpPr>
      <p:grpSpPr>
        <a:xfrm>
          <a:off x="0" y="0"/>
          <a:ext cx="0" cy="0"/>
          <a:chOff x="0" y="0"/>
          <a:chExt cx="0" cy="0"/>
        </a:xfrm>
      </p:grpSpPr>
      <p:grpSp>
        <p:nvGrpSpPr>
          <p:cNvPr id="30" name="Group 29">
            <a:extLst>
              <a:ext uri="{FF2B5EF4-FFF2-40B4-BE49-F238E27FC236}">
                <a16:creationId xmlns:a16="http://schemas.microsoft.com/office/drawing/2014/main" id="{FFEF81ED-50DF-3946-87D9-407C13C3CE9F}"/>
              </a:ext>
              <a:ext uri="{C183D7F6-B498-43B3-948B-1728B52AA6E4}">
                <adec:decorative xmlns:adec="http://schemas.microsoft.com/office/drawing/2017/decorative" val="1"/>
              </a:ext>
            </a:extLst>
          </p:cNvPr>
          <p:cNvGrpSpPr>
            <a:grpSpLocks/>
          </p:cNvGrpSpPr>
          <p:nvPr/>
        </p:nvGrpSpPr>
        <p:grpSpPr bwMode="auto">
          <a:xfrm rot="10800000">
            <a:off x="8870040" y="0"/>
            <a:ext cx="3325208" cy="3325208"/>
            <a:chOff x="0" y="12289"/>
            <a:chExt cx="3550" cy="3551"/>
          </a:xfrm>
        </p:grpSpPr>
        <p:sp>
          <p:nvSpPr>
            <p:cNvPr id="31" name="Freeform 30">
              <a:extLst>
                <a:ext uri="{FF2B5EF4-FFF2-40B4-BE49-F238E27FC236}">
                  <a16:creationId xmlns:a16="http://schemas.microsoft.com/office/drawing/2014/main" id="{4B6857A0-601C-9C40-ADB4-7927C7A4ECA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2" name="Freeform 31">
              <a:extLst>
                <a:ext uri="{FF2B5EF4-FFF2-40B4-BE49-F238E27FC236}">
                  <a16:creationId xmlns:a16="http://schemas.microsoft.com/office/drawing/2014/main" id="{31562ACC-ECB3-4841-A52C-00DAFF438EBF}"/>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3" name="Freeform 32">
              <a:extLst>
                <a:ext uri="{FF2B5EF4-FFF2-40B4-BE49-F238E27FC236}">
                  <a16:creationId xmlns:a16="http://schemas.microsoft.com/office/drawing/2014/main" id="{77C317B8-91B4-7040-AB8C-CE822CA28AA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26" name="Title 1">
            <a:extLst>
              <a:ext uri="{FF2B5EF4-FFF2-40B4-BE49-F238E27FC236}">
                <a16:creationId xmlns:a16="http://schemas.microsoft.com/office/drawing/2014/main" id="{E29321F6-59C5-6E4C-A846-6AD00848A444}"/>
              </a:ext>
            </a:extLst>
          </p:cNvPr>
          <p:cNvSpPr>
            <a:spLocks noGrp="1"/>
          </p:cNvSpPr>
          <p:nvPr>
            <p:ph type="title" hasCustomPrompt="1"/>
          </p:nvPr>
        </p:nvSpPr>
        <p:spPr>
          <a:xfrm>
            <a:off x="6896100" y="398440"/>
            <a:ext cx="4903377" cy="2386081"/>
          </a:xfrm>
          <a:prstGeom prst="rect">
            <a:avLst/>
          </a:prstGeom>
        </p:spPr>
        <p:txBody>
          <a:bodyPr lIns="0" tIns="0" rIns="0" bIns="0" anchor="b" anchorCtr="0">
            <a:noAutofit/>
          </a:bodyPr>
          <a:lstStyle>
            <a:lvl1pPr>
              <a:defRPr sz="4400" b="1" i="0">
                <a:latin typeface="+mj-lt"/>
              </a:defRPr>
            </a:lvl1pPr>
          </a:lstStyle>
          <a:p>
            <a:r>
              <a:rPr lang="en-US" dirty="0"/>
              <a:t>Click to add title </a:t>
            </a:r>
          </a:p>
        </p:txBody>
      </p:sp>
      <p:sp>
        <p:nvSpPr>
          <p:cNvPr id="17" name="Subtitle 2">
            <a:extLst>
              <a:ext uri="{FF2B5EF4-FFF2-40B4-BE49-F238E27FC236}">
                <a16:creationId xmlns:a16="http://schemas.microsoft.com/office/drawing/2014/main" id="{32916F3A-28FA-9A4B-A780-0D687D932893}"/>
              </a:ext>
            </a:extLst>
          </p:cNvPr>
          <p:cNvSpPr>
            <a:spLocks noGrp="1"/>
          </p:cNvSpPr>
          <p:nvPr>
            <p:ph type="subTitle" idx="1" hasCustomPrompt="1"/>
          </p:nvPr>
        </p:nvSpPr>
        <p:spPr>
          <a:xfrm>
            <a:off x="6896100" y="3591098"/>
            <a:ext cx="4903377" cy="1506973"/>
          </a:xfrm>
        </p:spPr>
        <p:txBody>
          <a:bodyPr lIns="0" tIns="0" rIns="0" bIns="0">
            <a:normAutofit/>
          </a:bodyPr>
          <a:lstStyle>
            <a:lvl1pPr marL="0" indent="0" algn="l">
              <a:buNone/>
              <a:defRPr sz="1600" b="0" i="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text</a:t>
            </a:r>
          </a:p>
        </p:txBody>
      </p:sp>
      <p:sp>
        <p:nvSpPr>
          <p:cNvPr id="11" name="Picture Placeholder 2">
            <a:extLst>
              <a:ext uri="{FF2B5EF4-FFF2-40B4-BE49-F238E27FC236}">
                <a16:creationId xmlns:a16="http://schemas.microsoft.com/office/drawing/2014/main" id="{F8C225AD-C009-894E-8AFA-C94EAA06509C}"/>
              </a:ext>
            </a:extLst>
          </p:cNvPr>
          <p:cNvSpPr>
            <a:spLocks noGrp="1"/>
          </p:cNvSpPr>
          <p:nvPr>
            <p:ph type="pic" sz="quarter" idx="13" hasCustomPrompt="1"/>
          </p:nvPr>
        </p:nvSpPr>
        <p:spPr>
          <a:xfrm>
            <a:off x="0" y="0"/>
            <a:ext cx="6096000" cy="6858000"/>
          </a:xfrm>
        </p:spPr>
        <p:txBody>
          <a:bodyPr tIns="365760"/>
          <a:lstStyle>
            <a:lvl1pPr marL="0" indent="0" algn="ctr">
              <a:buNone/>
              <a:defRPr/>
            </a:lvl1pPr>
          </a:lstStyle>
          <a:p>
            <a:r>
              <a:rPr lang="en-US" dirty="0"/>
              <a:t>Click to add picture</a:t>
            </a:r>
          </a:p>
        </p:txBody>
      </p:sp>
      <p:cxnSp>
        <p:nvCxnSpPr>
          <p:cNvPr id="27" name="Straight Connector 26">
            <a:extLst>
              <a:ext uri="{FF2B5EF4-FFF2-40B4-BE49-F238E27FC236}">
                <a16:creationId xmlns:a16="http://schemas.microsoft.com/office/drawing/2014/main" id="{AB5C3BF3-A164-DD48-BD02-4587489DA105}"/>
              </a:ext>
              <a:ext uri="{C183D7F6-B498-43B3-948B-1728B52AA6E4}">
                <adec:decorative xmlns:adec="http://schemas.microsoft.com/office/drawing/2017/decorative" val="1"/>
              </a:ext>
            </a:extLst>
          </p:cNvPr>
          <p:cNvCxnSpPr>
            <a:cxnSpLocks/>
          </p:cNvCxnSpPr>
          <p:nvPr/>
        </p:nvCxnSpPr>
        <p:spPr>
          <a:xfrm>
            <a:off x="6896100" y="3233703"/>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6" name="Text Placeholder 29">
            <a:extLst>
              <a:ext uri="{FF2B5EF4-FFF2-40B4-BE49-F238E27FC236}">
                <a16:creationId xmlns:a16="http://schemas.microsoft.com/office/drawing/2014/main" id="{BB778BC5-5409-574B-96E2-B45CDD940DF4}"/>
              </a:ext>
            </a:extLst>
          </p:cNvPr>
          <p:cNvSpPr>
            <a:spLocks noGrp="1"/>
          </p:cNvSpPr>
          <p:nvPr>
            <p:ph type="body" sz="quarter" idx="11" hasCustomPrompt="1"/>
          </p:nvPr>
        </p:nvSpPr>
        <p:spPr>
          <a:xfrm>
            <a:off x="6896100" y="5155853"/>
            <a:ext cx="4914900" cy="806659"/>
          </a:xfrm>
        </p:spPr>
        <p:txBody>
          <a:bodyPr lIns="0" tIns="0" rIns="0" bIns="0" anchor="ctr" anchorCtr="0">
            <a:noAutofit/>
          </a:bodyPr>
          <a:lstStyle>
            <a:lvl1pPr marL="0" indent="0">
              <a:buNone/>
              <a:defRPr sz="1600" b="0" i="0">
                <a:solidFill>
                  <a:schemeClr val="tx2"/>
                </a:solidFill>
                <a:latin typeface="+mn-lt"/>
              </a:defRPr>
            </a:lvl1pPr>
            <a:lvl2pPr>
              <a:defRPr sz="4000"/>
            </a:lvl2pPr>
            <a:lvl3pPr>
              <a:defRPr sz="4000"/>
            </a:lvl3pPr>
            <a:lvl4pPr>
              <a:defRPr sz="4000"/>
            </a:lvl4pPr>
            <a:lvl5pPr>
              <a:defRPr sz="4000"/>
            </a:lvl5pPr>
          </a:lstStyle>
          <a:p>
            <a:pPr lvl="0"/>
            <a:r>
              <a:rPr lang="en-US" dirty="0"/>
              <a:t>Click to add text</a:t>
            </a:r>
          </a:p>
        </p:txBody>
      </p:sp>
    </p:spTree>
    <p:extLst>
      <p:ext uri="{BB962C8B-B14F-4D97-AF65-F5344CB8AC3E}">
        <p14:creationId xmlns:p14="http://schemas.microsoft.com/office/powerpoint/2010/main" val="53737292"/>
      </p:ext>
    </p:extLst>
  </p:cSld>
  <p:clrMapOvr>
    <a:masterClrMapping/>
  </p:clrMapOvr>
  <p:extLst>
    <p:ext uri="{DCECCB84-F9BA-43D5-87BE-67443E8EF086}">
      <p15:sldGuideLst xmlns:p15="http://schemas.microsoft.com/office/powerpoint/2012/main">
        <p15:guide id="1" pos="600">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FC1AF5-A047-4A20-9D9F-9EB275A9F09A}" type="slidenum">
              <a:rPr lang="en-US" smtClean="0"/>
              <a:t>‹#›</a:t>
            </a:fld>
            <a:endParaRPr lang="en-US"/>
          </a:p>
        </p:txBody>
      </p:sp>
    </p:spTree>
    <p:extLst>
      <p:ext uri="{BB962C8B-B14F-4D97-AF65-F5344CB8AC3E}">
        <p14:creationId xmlns:p14="http://schemas.microsoft.com/office/powerpoint/2010/main" val="188449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FC1AF5-A047-4A20-9D9F-9EB275A9F09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0909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FC1AF5-A047-4A20-9D9F-9EB275A9F09A}" type="slidenum">
              <a:rPr lang="en-US" smtClean="0"/>
              <a:t>‹#›</a:t>
            </a:fld>
            <a:endParaRPr lang="en-US"/>
          </a:p>
        </p:txBody>
      </p:sp>
    </p:spTree>
    <p:extLst>
      <p:ext uri="{BB962C8B-B14F-4D97-AF65-F5344CB8AC3E}">
        <p14:creationId xmlns:p14="http://schemas.microsoft.com/office/powerpoint/2010/main" val="1347924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FC1AF5-A047-4A20-9D9F-9EB275A9F09A}" type="slidenum">
              <a:rPr lang="en-US" smtClean="0"/>
              <a:t>‹#›</a:t>
            </a:fld>
            <a:endParaRPr lang="en-US"/>
          </a:p>
        </p:txBody>
      </p:sp>
    </p:spTree>
    <p:extLst>
      <p:ext uri="{BB962C8B-B14F-4D97-AF65-F5344CB8AC3E}">
        <p14:creationId xmlns:p14="http://schemas.microsoft.com/office/powerpoint/2010/main" val="2543346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FC1AF5-A047-4A20-9D9F-9EB275A9F09A}" type="slidenum">
              <a:rPr lang="en-US" smtClean="0"/>
              <a:t>‹#›</a:t>
            </a:fld>
            <a:endParaRPr lang="en-US"/>
          </a:p>
        </p:txBody>
      </p:sp>
    </p:spTree>
    <p:extLst>
      <p:ext uri="{BB962C8B-B14F-4D97-AF65-F5344CB8AC3E}">
        <p14:creationId xmlns:p14="http://schemas.microsoft.com/office/powerpoint/2010/main" val="1927721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A9FC1AF5-A047-4A20-9D9F-9EB275A9F09A}" type="slidenum">
              <a:rPr lang="en-US" smtClean="0"/>
              <a:t>‹#›</a:t>
            </a:fld>
            <a:endParaRPr lang="en-US"/>
          </a:p>
        </p:txBody>
      </p:sp>
    </p:spTree>
    <p:extLst>
      <p:ext uri="{BB962C8B-B14F-4D97-AF65-F5344CB8AC3E}">
        <p14:creationId xmlns:p14="http://schemas.microsoft.com/office/powerpoint/2010/main" val="5768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9FC1AF5-A047-4A20-9D9F-9EB275A9F09A}" type="slidenum">
              <a:rPr lang="en-US" smtClean="0"/>
              <a:t>‹#›</a:t>
            </a:fld>
            <a:endParaRPr lang="en-US"/>
          </a:p>
        </p:txBody>
      </p:sp>
    </p:spTree>
    <p:extLst>
      <p:ext uri="{BB962C8B-B14F-4D97-AF65-F5344CB8AC3E}">
        <p14:creationId xmlns:p14="http://schemas.microsoft.com/office/powerpoint/2010/main" val="2271614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FC1AF5-A047-4A20-9D9F-9EB275A9F09A}" type="slidenum">
              <a:rPr lang="en-US" smtClean="0"/>
              <a:t>‹#›</a:t>
            </a:fld>
            <a:endParaRPr lang="en-US"/>
          </a:p>
        </p:txBody>
      </p:sp>
    </p:spTree>
    <p:extLst>
      <p:ext uri="{BB962C8B-B14F-4D97-AF65-F5344CB8AC3E}">
        <p14:creationId xmlns:p14="http://schemas.microsoft.com/office/powerpoint/2010/main" val="222965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9FC1AF5-A047-4A20-9D9F-9EB275A9F09A}"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2927640"/>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 id="2147483829" r:id="rId13"/>
    <p:sldLayoutId id="2147483830" r:id="rId14"/>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EED84C6-50E6-6C43-8031-AFF6268E0C06}"/>
              </a:ext>
            </a:extLst>
          </p:cNvPr>
          <p:cNvSpPr>
            <a:spLocks noGrp="1"/>
          </p:cNvSpPr>
          <p:nvPr>
            <p:ph type="body" idx="1"/>
          </p:nvPr>
        </p:nvSpPr>
        <p:spPr>
          <a:xfrm>
            <a:off x="971550" y="1825625"/>
            <a:ext cx="1038225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1">
            <a:extLst>
              <a:ext uri="{FF2B5EF4-FFF2-40B4-BE49-F238E27FC236}">
                <a16:creationId xmlns:a16="http://schemas.microsoft.com/office/drawing/2014/main" id="{D41FC0AE-253D-D242-9C88-017078F8A23A}"/>
              </a:ext>
            </a:extLst>
          </p:cNvPr>
          <p:cNvSpPr>
            <a:spLocks noGrp="1"/>
          </p:cNvSpPr>
          <p:nvPr>
            <p:ph type="title"/>
          </p:nvPr>
        </p:nvSpPr>
        <p:spPr>
          <a:xfrm>
            <a:off x="952500" y="365125"/>
            <a:ext cx="104013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0" name="Date Placeholder 3">
            <a:extLst>
              <a:ext uri="{FF2B5EF4-FFF2-40B4-BE49-F238E27FC236}">
                <a16:creationId xmlns:a16="http://schemas.microsoft.com/office/drawing/2014/main" id="{EF47083A-6D76-4B4D-87CA-E08E212F781D}"/>
              </a:ext>
            </a:extLst>
          </p:cNvPr>
          <p:cNvSpPr>
            <a:spLocks noGrp="1"/>
          </p:cNvSpPr>
          <p:nvPr>
            <p:ph type="dt" sz="half" idx="2"/>
          </p:nvPr>
        </p:nvSpPr>
        <p:spPr>
          <a:xfrm>
            <a:off x="2992120"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endParaRPr lang="en-US"/>
          </a:p>
        </p:txBody>
      </p:sp>
      <p:sp>
        <p:nvSpPr>
          <p:cNvPr id="31" name="Footer Placeholder 4">
            <a:extLst>
              <a:ext uri="{FF2B5EF4-FFF2-40B4-BE49-F238E27FC236}">
                <a16:creationId xmlns:a16="http://schemas.microsoft.com/office/drawing/2014/main" id="{C9955F1C-C0B1-BA44-8905-6991FA0D1EF3}"/>
              </a:ext>
            </a:extLst>
          </p:cNvPr>
          <p:cNvSpPr>
            <a:spLocks noGrp="1"/>
          </p:cNvSpPr>
          <p:nvPr>
            <p:ph type="ftr" sz="quarter" idx="3"/>
          </p:nvPr>
        </p:nvSpPr>
        <p:spPr>
          <a:xfrm>
            <a:off x="1494790" y="6332220"/>
            <a:ext cx="1497330" cy="247651"/>
          </a:xfrm>
          <a:prstGeom prst="rect">
            <a:avLst/>
          </a:prstGeom>
        </p:spPr>
        <p:txBody>
          <a:bodyPr vert="horz" lIns="0" tIns="0" rIns="0" bIns="0" rtlCol="0" anchor="t" anchorCtr="0"/>
          <a:lstStyle>
            <a:lvl1pPr algn="l">
              <a:defRPr sz="1100" b="0" i="0">
                <a:solidFill>
                  <a:schemeClr val="bg1"/>
                </a:solidFill>
                <a:latin typeface="+mj-lt"/>
              </a:defRPr>
            </a:lvl1pPr>
          </a:lstStyle>
          <a:p>
            <a:endParaRPr lang="en-US"/>
          </a:p>
        </p:txBody>
      </p:sp>
      <p:sp>
        <p:nvSpPr>
          <p:cNvPr id="32" name="Slide Number Placeholder 5">
            <a:extLst>
              <a:ext uri="{FF2B5EF4-FFF2-40B4-BE49-F238E27FC236}">
                <a16:creationId xmlns:a16="http://schemas.microsoft.com/office/drawing/2014/main" id="{C8ADA0DF-3751-9A48-8A21-59F01C782D7C}"/>
              </a:ext>
            </a:extLst>
          </p:cNvPr>
          <p:cNvSpPr>
            <a:spLocks noGrp="1"/>
          </p:cNvSpPr>
          <p:nvPr>
            <p:ph type="sldNum" sz="quarter" idx="4"/>
          </p:nvPr>
        </p:nvSpPr>
        <p:spPr>
          <a:xfrm>
            <a:off x="971550" y="6332220"/>
            <a:ext cx="523240" cy="247651"/>
          </a:xfrm>
          <a:prstGeom prst="rect">
            <a:avLst/>
          </a:prstGeom>
        </p:spPr>
        <p:txBody>
          <a:bodyPr vert="horz" lIns="0" tIns="0" rIns="0" bIns="0" rtlCol="0" anchor="t" anchorCtr="0"/>
          <a:lstStyle>
            <a:lvl1pPr algn="l">
              <a:defRPr sz="1100" b="0" i="0">
                <a:solidFill>
                  <a:schemeClr val="bg1"/>
                </a:solidFill>
                <a:latin typeface="+mn-lt"/>
              </a:defRPr>
            </a:lvl1pPr>
          </a:lstStyle>
          <a:p>
            <a:fld id="{A9FC1AF5-A047-4A20-9D9F-9EB275A9F09A}" type="slidenum">
              <a:rPr lang="en-US" smtClean="0"/>
              <a:t>‹#›</a:t>
            </a:fld>
            <a:endParaRPr lang="en-US"/>
          </a:p>
        </p:txBody>
      </p:sp>
    </p:spTree>
    <p:extLst>
      <p:ext uri="{BB962C8B-B14F-4D97-AF65-F5344CB8AC3E}">
        <p14:creationId xmlns:p14="http://schemas.microsoft.com/office/powerpoint/2010/main" val="2286977240"/>
      </p:ext>
    </p:extLst>
  </p:cSld>
  <p:clrMap bg1="dk1" tx1="lt1" bg2="dk2" tx2="lt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 id="2147483836" r:id="rId5"/>
    <p:sldLayoutId id="2147483837" r:id="rId6"/>
    <p:sldLayoutId id="2147483838" r:id="rId7"/>
    <p:sldLayoutId id="2147483839" r:id="rId8"/>
    <p:sldLayoutId id="2147483840" r:id="rId9"/>
    <p:sldLayoutId id="2147483841" r:id="rId10"/>
    <p:sldLayoutId id="2147483842" r:id="rId11"/>
    <p:sldLayoutId id="2147483843" r:id="rId12"/>
    <p:sldLayoutId id="2147483844" r:id="rId13"/>
    <p:sldLayoutId id="2147483845" r:id="rId14"/>
  </p:sldLayoutIdLst>
  <p:hf sldNum="0" hdr="0" ftr="0" dt="0"/>
  <p:txStyles>
    <p:titleStyle>
      <a:lvl1pPr algn="l" defTabSz="914400" rtl="0" eaLnBrk="1" latinLnBrk="0" hangingPunct="1">
        <a:lnSpc>
          <a:spcPct val="9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8" Type="http://schemas.openxmlformats.org/officeDocument/2006/relationships/customXml" Target="../ink/ink3.xml"/><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customXml" Target="../ink/ink2.xml"/><Relationship Id="rId11" Type="http://schemas.openxmlformats.org/officeDocument/2006/relationships/image" Target="../media/image8.png"/><Relationship Id="rId5" Type="http://schemas.openxmlformats.org/officeDocument/2006/relationships/image" Target="../media/image5.png"/><Relationship Id="rId10" Type="http://schemas.openxmlformats.org/officeDocument/2006/relationships/customXml" Target="../ink/ink4.xml"/><Relationship Id="rId4" Type="http://schemas.openxmlformats.org/officeDocument/2006/relationships/customXml" Target="../ink/ink1.xml"/><Relationship Id="rId9"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8.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4F229-2209-A25F-C855-E0784C018635}"/>
              </a:ext>
            </a:extLst>
          </p:cNvPr>
          <p:cNvSpPr>
            <a:spLocks noGrp="1"/>
          </p:cNvSpPr>
          <p:nvPr>
            <p:ph type="ctrTitle"/>
          </p:nvPr>
        </p:nvSpPr>
        <p:spPr>
          <a:xfrm>
            <a:off x="661444" y="693616"/>
            <a:ext cx="4630929" cy="3514364"/>
          </a:xfrm>
        </p:spPr>
        <p:txBody>
          <a:bodyPr anchor="b">
            <a:normAutofit/>
          </a:bodyPr>
          <a:lstStyle/>
          <a:p>
            <a:r>
              <a:rPr lang="en-US" sz="6100" b="1" dirty="0"/>
              <a:t>Q3 QI/QA Subcommittee Meeting</a:t>
            </a:r>
            <a:endParaRPr lang="en-US" sz="6100" dirty="0"/>
          </a:p>
        </p:txBody>
      </p:sp>
      <p:sp>
        <p:nvSpPr>
          <p:cNvPr id="3" name="Subtitle 2">
            <a:extLst>
              <a:ext uri="{FF2B5EF4-FFF2-40B4-BE49-F238E27FC236}">
                <a16:creationId xmlns:a16="http://schemas.microsoft.com/office/drawing/2014/main" id="{46E20914-9443-E99C-4EF9-7C5FEDAACDB1}"/>
              </a:ext>
            </a:extLst>
          </p:cNvPr>
          <p:cNvSpPr>
            <a:spLocks noGrp="1"/>
          </p:cNvSpPr>
          <p:nvPr>
            <p:ph type="subTitle" idx="1"/>
          </p:nvPr>
        </p:nvSpPr>
        <p:spPr>
          <a:xfrm>
            <a:off x="661444" y="4407202"/>
            <a:ext cx="4296609" cy="1312657"/>
          </a:xfrm>
        </p:spPr>
        <p:txBody>
          <a:bodyPr anchor="t">
            <a:normAutofit/>
          </a:bodyPr>
          <a:lstStyle/>
          <a:p>
            <a:pPr algn="ctr"/>
            <a:r>
              <a:rPr lang="en-US" sz="2000" dirty="0"/>
              <a:t>Healthcare for Homeless &amp; Farmworker Health Program</a:t>
            </a:r>
            <a:br>
              <a:rPr lang="en-US" sz="2000" dirty="0"/>
            </a:br>
            <a:r>
              <a:rPr lang="en-US" sz="2000" dirty="0"/>
              <a:t>Thursday October 10</a:t>
            </a:r>
            <a:r>
              <a:rPr lang="en-US" sz="2000" baseline="30000" dirty="0"/>
              <a:t>th</a:t>
            </a:r>
            <a:r>
              <a:rPr lang="en-US" sz="2000" dirty="0"/>
              <a:t>, 2024</a:t>
            </a:r>
          </a:p>
        </p:txBody>
      </p:sp>
      <p:pic>
        <p:nvPicPr>
          <p:cNvPr id="4" name="Picture 3">
            <a:extLst>
              <a:ext uri="{FF2B5EF4-FFF2-40B4-BE49-F238E27FC236}">
                <a16:creationId xmlns:a16="http://schemas.microsoft.com/office/drawing/2014/main" id="{5C0AE119-F07B-C4C7-4F19-FA81958EDD29}"/>
              </a:ext>
            </a:extLst>
          </p:cNvPr>
          <p:cNvPicPr>
            <a:picLocks noChangeAspect="1"/>
          </p:cNvPicPr>
          <p:nvPr/>
        </p:nvPicPr>
        <p:blipFill>
          <a:blip r:embed="rId3"/>
          <a:stretch>
            <a:fillRect/>
          </a:stretch>
        </p:blipFill>
        <p:spPr>
          <a:xfrm>
            <a:off x="6217610" y="2793856"/>
            <a:ext cx="4005030" cy="777325"/>
          </a:xfrm>
          <a:prstGeom prst="rect">
            <a:avLst/>
          </a:prstGeom>
        </p:spPr>
      </p:pic>
    </p:spTree>
    <p:extLst>
      <p:ext uri="{BB962C8B-B14F-4D97-AF65-F5344CB8AC3E}">
        <p14:creationId xmlns:p14="http://schemas.microsoft.com/office/powerpoint/2010/main" val="3032837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A8FFEA1-1B69-4F42-B552-0CCF725968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AA3C9226-5EC8-460B-82D7-72AA994DF9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4" name="Straight Connector 13">
            <a:extLst>
              <a:ext uri="{FF2B5EF4-FFF2-40B4-BE49-F238E27FC236}">
                <a16:creationId xmlns:a16="http://schemas.microsoft.com/office/drawing/2014/main" id="{62A90A9D-33DF-408E-BF4C-F82588935C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B7D1EFAA-7858-42D7-9544-98A552ADF6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6DBE20-0E39-62AE-7B9A-866BDB0F960E}"/>
              </a:ext>
            </a:extLst>
          </p:cNvPr>
          <p:cNvSpPr>
            <a:spLocks noGrp="1"/>
          </p:cNvSpPr>
          <p:nvPr>
            <p:ph type="title"/>
          </p:nvPr>
        </p:nvSpPr>
        <p:spPr>
          <a:xfrm>
            <a:off x="731837" y="628462"/>
            <a:ext cx="4813072" cy="3686015"/>
          </a:xfrm>
        </p:spPr>
        <p:txBody>
          <a:bodyPr vert="horz" lIns="91440" tIns="45720" rIns="91440" bIns="45720" rtlCol="0" anchor="b">
            <a:normAutofit/>
          </a:bodyPr>
          <a:lstStyle/>
          <a:p>
            <a:r>
              <a:rPr lang="en-US" sz="6000" dirty="0">
                <a:solidFill>
                  <a:schemeClr val="tx1">
                    <a:lumMod val="85000"/>
                    <a:lumOff val="15000"/>
                  </a:schemeClr>
                </a:solidFill>
              </a:rPr>
              <a:t>2023 UDS Rankings- CA 330 Programs</a:t>
            </a:r>
          </a:p>
        </p:txBody>
      </p:sp>
      <p:cxnSp>
        <p:nvCxnSpPr>
          <p:cNvPr id="18" name="Straight Connector 17">
            <a:extLst>
              <a:ext uri="{FF2B5EF4-FFF2-40B4-BE49-F238E27FC236}">
                <a16:creationId xmlns:a16="http://schemas.microsoft.com/office/drawing/2014/main" id="{F04961BF-6DD2-4525-8611-2B21957DBE1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805053" y="4343400"/>
            <a:ext cx="438912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8F34D2C8-D65B-47C7-91F2-331661DBC4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2" name="Rectangle 21">
            <a:extLst>
              <a:ext uri="{FF2B5EF4-FFF2-40B4-BE49-F238E27FC236}">
                <a16:creationId xmlns:a16="http://schemas.microsoft.com/office/drawing/2014/main" id="{B0064D8A-32C8-44B3-9941-291A5A21C3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aphicFrame>
        <p:nvGraphicFramePr>
          <p:cNvPr id="5" name="Table 4">
            <a:extLst>
              <a:ext uri="{FF2B5EF4-FFF2-40B4-BE49-F238E27FC236}">
                <a16:creationId xmlns:a16="http://schemas.microsoft.com/office/drawing/2014/main" id="{71CBC63E-6A90-054C-46F1-CA4F05D8A604}"/>
              </a:ext>
            </a:extLst>
          </p:cNvPr>
          <p:cNvGraphicFramePr>
            <a:graphicFrameLocks noGrp="1"/>
          </p:cNvGraphicFramePr>
          <p:nvPr>
            <p:extLst>
              <p:ext uri="{D42A27DB-BD31-4B8C-83A1-F6EECF244321}">
                <p14:modId xmlns:p14="http://schemas.microsoft.com/office/powerpoint/2010/main" val="432620333"/>
              </p:ext>
            </p:extLst>
          </p:nvPr>
        </p:nvGraphicFramePr>
        <p:xfrm>
          <a:off x="5927846" y="640078"/>
          <a:ext cx="5266327" cy="5054161"/>
        </p:xfrm>
        <a:graphic>
          <a:graphicData uri="http://schemas.openxmlformats.org/drawingml/2006/table">
            <a:tbl>
              <a:tblPr firstRow="1" firstCol="1" lastRow="1" lastCol="1" bandRow="1" bandCol="1">
                <a:tableStyleId>{8799B23B-EC83-4686-B30A-512413B5E67A}</a:tableStyleId>
              </a:tblPr>
              <a:tblGrid>
                <a:gridCol w="1632679">
                  <a:extLst>
                    <a:ext uri="{9D8B030D-6E8A-4147-A177-3AD203B41FA5}">
                      <a16:colId xmlns:a16="http://schemas.microsoft.com/office/drawing/2014/main" val="3672335841"/>
                    </a:ext>
                  </a:extLst>
                </a:gridCol>
                <a:gridCol w="943851">
                  <a:extLst>
                    <a:ext uri="{9D8B030D-6E8A-4147-A177-3AD203B41FA5}">
                      <a16:colId xmlns:a16="http://schemas.microsoft.com/office/drawing/2014/main" val="1485149560"/>
                    </a:ext>
                  </a:extLst>
                </a:gridCol>
                <a:gridCol w="943851">
                  <a:extLst>
                    <a:ext uri="{9D8B030D-6E8A-4147-A177-3AD203B41FA5}">
                      <a16:colId xmlns:a16="http://schemas.microsoft.com/office/drawing/2014/main" val="1367307333"/>
                    </a:ext>
                  </a:extLst>
                </a:gridCol>
                <a:gridCol w="1745946">
                  <a:extLst>
                    <a:ext uri="{9D8B030D-6E8A-4147-A177-3AD203B41FA5}">
                      <a16:colId xmlns:a16="http://schemas.microsoft.com/office/drawing/2014/main" val="2162254197"/>
                    </a:ext>
                  </a:extLst>
                </a:gridCol>
              </a:tblGrid>
              <a:tr h="570559">
                <a:tc>
                  <a:txBody>
                    <a:bodyPr/>
                    <a:lstStyle/>
                    <a:p>
                      <a:pPr marL="64008" marR="0" algn="ctr" fontAlgn="t">
                        <a:spcBef>
                          <a:spcPts val="1030"/>
                        </a:spcBef>
                        <a:spcAft>
                          <a:spcPts val="0"/>
                        </a:spcAft>
                      </a:pPr>
                      <a:r>
                        <a:rPr lang="en-US" sz="1500" b="1" u="none" strike="noStrike" spc="-10">
                          <a:solidFill>
                            <a:srgbClr val="000000"/>
                          </a:solidFill>
                          <a:effectLst/>
                        </a:rPr>
                        <a:t>Metric</a:t>
                      </a:r>
                      <a:endParaRPr lang="en-US" sz="2400" b="0" i="0" u="none" strike="noStrike">
                        <a:effectLst/>
                        <a:latin typeface="Arial" panose="020B0604020202020204" pitchFamily="34" charset="0"/>
                      </a:endParaRPr>
                    </a:p>
                  </a:txBody>
                  <a:tcPr marL="12561" marR="12561" marT="12561"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4008" marR="0" algn="ctr" fontAlgn="t">
                        <a:spcBef>
                          <a:spcPts val="80"/>
                        </a:spcBef>
                        <a:spcAft>
                          <a:spcPts val="0"/>
                        </a:spcAft>
                      </a:pPr>
                      <a:r>
                        <a:rPr lang="en-US" sz="1500" b="1" u="none" strike="noStrike">
                          <a:solidFill>
                            <a:srgbClr val="000000"/>
                          </a:solidFill>
                          <a:effectLst/>
                        </a:rPr>
                        <a:t>2022</a:t>
                      </a:r>
                      <a:endParaRPr lang="en-US" sz="2400" b="0" i="0" u="none" strike="noStrike">
                        <a:effectLst/>
                        <a:latin typeface="Arial" panose="020B0604020202020204" pitchFamily="34" charset="0"/>
                      </a:endParaRPr>
                    </a:p>
                  </a:txBody>
                  <a:tcPr marL="12561" marR="12561" marT="12561"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4008" marR="0" algn="ctr" fontAlgn="t">
                        <a:spcBef>
                          <a:spcPts val="80"/>
                        </a:spcBef>
                        <a:spcAft>
                          <a:spcPts val="0"/>
                        </a:spcAft>
                      </a:pPr>
                      <a:r>
                        <a:rPr lang="en-US" sz="1500" b="1" u="none" strike="noStrike">
                          <a:solidFill>
                            <a:srgbClr val="000000"/>
                          </a:solidFill>
                          <a:effectLst/>
                        </a:rPr>
                        <a:t>2023</a:t>
                      </a:r>
                      <a:endParaRPr lang="en-US" sz="2400" b="0" i="0" u="none" strike="noStrike">
                        <a:effectLst/>
                        <a:latin typeface="Arial" panose="020B0604020202020204" pitchFamily="34" charset="0"/>
                      </a:endParaRPr>
                    </a:p>
                  </a:txBody>
                  <a:tcPr marL="12561" marR="12561" marT="12561"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4008" marR="0" algn="ctr" fontAlgn="t">
                        <a:spcBef>
                          <a:spcPts val="80"/>
                        </a:spcBef>
                        <a:spcAft>
                          <a:spcPts val="0"/>
                        </a:spcAft>
                      </a:pPr>
                      <a:r>
                        <a:rPr lang="en-US" sz="1500" b="1" u="none" strike="noStrike" spc="-10">
                          <a:solidFill>
                            <a:srgbClr val="000000"/>
                          </a:solidFill>
                          <a:effectLst/>
                        </a:rPr>
                        <a:t>Positive/Negative</a:t>
                      </a:r>
                      <a:endParaRPr lang="en-US" sz="2400" b="0" u="none" strike="noStrike">
                        <a:effectLst/>
                      </a:endParaRPr>
                    </a:p>
                    <a:p>
                      <a:pPr marL="64008" marR="0" algn="ctr" fontAlgn="t">
                        <a:spcBef>
                          <a:spcPts val="635"/>
                        </a:spcBef>
                        <a:spcAft>
                          <a:spcPts val="0"/>
                        </a:spcAft>
                      </a:pPr>
                      <a:r>
                        <a:rPr lang="en-US" sz="1500" b="1" u="none" strike="noStrike" spc="-10">
                          <a:solidFill>
                            <a:srgbClr val="000000"/>
                          </a:solidFill>
                          <a:effectLst/>
                        </a:rPr>
                        <a:t>Change</a:t>
                      </a:r>
                      <a:endParaRPr lang="en-US" sz="2400" b="0" i="0" u="none" strike="noStrike">
                        <a:effectLst/>
                        <a:latin typeface="Arial" panose="020B0604020202020204" pitchFamily="34" charset="0"/>
                      </a:endParaRPr>
                    </a:p>
                  </a:txBody>
                  <a:tcPr marL="12561" marR="12561" marT="12561"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8525355"/>
                  </a:ext>
                </a:extLst>
              </a:tr>
              <a:tr h="503168">
                <a:tc>
                  <a:txBody>
                    <a:bodyPr/>
                    <a:lstStyle/>
                    <a:p>
                      <a:pPr marL="64008" marR="0" algn="l" fontAlgn="t">
                        <a:spcBef>
                          <a:spcPts val="70"/>
                        </a:spcBef>
                        <a:spcAft>
                          <a:spcPts val="0"/>
                        </a:spcAft>
                      </a:pPr>
                      <a:r>
                        <a:rPr lang="en-US" sz="1500" b="1" u="none" strike="noStrike">
                          <a:solidFill>
                            <a:srgbClr val="000000"/>
                          </a:solidFill>
                          <a:effectLst/>
                        </a:rPr>
                        <a:t>Cervical Cancer Screening</a:t>
                      </a:r>
                      <a:endParaRPr lang="en-US" sz="2400" b="0" i="0" u="none" strike="noStrike">
                        <a:effectLst/>
                        <a:latin typeface="Arial" panose="020B0604020202020204" pitchFamily="34" charset="0"/>
                      </a:endParaRPr>
                    </a:p>
                  </a:txBody>
                  <a:tcPr marL="12561" marR="12561" marT="12561" marB="0">
                    <a:lnT w="12700" cap="flat" cmpd="sng" algn="ctr">
                      <a:solidFill>
                        <a:schemeClr val="tx1"/>
                      </a:solidFill>
                      <a:prstDash val="solid"/>
                      <a:round/>
                      <a:headEnd type="none" w="med" len="med"/>
                      <a:tailEnd type="none" w="med" len="med"/>
                    </a:lnT>
                  </a:tcPr>
                </a:tc>
                <a:tc>
                  <a:txBody>
                    <a:bodyPr/>
                    <a:lstStyle/>
                    <a:p>
                      <a:pPr marL="64008" marR="0" algn="l" fontAlgn="t">
                        <a:spcBef>
                          <a:spcPts val="1020"/>
                        </a:spcBef>
                        <a:spcAft>
                          <a:spcPts val="0"/>
                        </a:spcAft>
                      </a:pPr>
                      <a:r>
                        <a:rPr lang="en-US" sz="1500" b="1" u="none" strike="noStrike">
                          <a:effectLst/>
                        </a:rPr>
                        <a:t>58%</a:t>
                      </a:r>
                      <a:endParaRPr lang="en-US" sz="1500" b="1" i="0" u="none" strike="noStrike">
                        <a:effectLst/>
                        <a:latin typeface="Arial" panose="020B0604020202020204" pitchFamily="34" charset="0"/>
                      </a:endParaRPr>
                    </a:p>
                  </a:txBody>
                  <a:tcPr marL="12561" marR="12561" marT="12561" marB="0">
                    <a:lnT w="12700" cap="flat" cmpd="sng" algn="ctr">
                      <a:solidFill>
                        <a:schemeClr val="tx1"/>
                      </a:solidFill>
                      <a:prstDash val="solid"/>
                      <a:round/>
                      <a:headEnd type="none" w="med" len="med"/>
                      <a:tailEnd type="none" w="med" len="med"/>
                    </a:lnT>
                  </a:tcPr>
                </a:tc>
                <a:tc>
                  <a:txBody>
                    <a:bodyPr/>
                    <a:lstStyle/>
                    <a:p>
                      <a:pPr marL="64008" marR="0" algn="l" fontAlgn="t">
                        <a:spcBef>
                          <a:spcPts val="1020"/>
                        </a:spcBef>
                        <a:spcAft>
                          <a:spcPts val="0"/>
                        </a:spcAft>
                      </a:pPr>
                      <a:r>
                        <a:rPr lang="en-US" sz="1500" b="1" u="none" strike="noStrike">
                          <a:effectLst/>
                        </a:rPr>
                        <a:t>59%</a:t>
                      </a:r>
                      <a:endParaRPr lang="en-US" sz="1500" b="1" i="0" u="none" strike="noStrike">
                        <a:effectLst/>
                        <a:latin typeface="Arial" panose="020B0604020202020204" pitchFamily="34" charset="0"/>
                      </a:endParaRPr>
                    </a:p>
                  </a:txBody>
                  <a:tcPr marL="12561" marR="12561" marT="12561" marB="0">
                    <a:lnT w="12700" cap="flat" cmpd="sng" algn="ctr">
                      <a:solidFill>
                        <a:schemeClr val="tx1"/>
                      </a:solidFill>
                      <a:prstDash val="solid"/>
                      <a:round/>
                      <a:headEnd type="none" w="med" len="med"/>
                      <a:tailEnd type="none" w="med" len="med"/>
                    </a:lnT>
                  </a:tcPr>
                </a:tc>
                <a:tc>
                  <a:txBody>
                    <a:bodyPr/>
                    <a:lstStyle/>
                    <a:p>
                      <a:pPr marL="64008" marR="0" algn="l" fontAlgn="t">
                        <a:spcBef>
                          <a:spcPts val="1020"/>
                        </a:spcBef>
                        <a:spcAft>
                          <a:spcPts val="0"/>
                        </a:spcAft>
                      </a:pPr>
                      <a:r>
                        <a:rPr lang="en-US" sz="1500" b="1" u="none" strike="noStrike">
                          <a:effectLst/>
                        </a:rPr>
                        <a:t>Positive</a:t>
                      </a:r>
                      <a:endParaRPr lang="en-US" sz="1500" b="1" i="0" u="none" strike="noStrike">
                        <a:effectLst/>
                        <a:latin typeface="Arial" panose="020B0604020202020204" pitchFamily="34" charset="0"/>
                      </a:endParaRPr>
                    </a:p>
                  </a:txBody>
                  <a:tcPr marL="12561" marR="12561" marT="12561"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811275298"/>
                  </a:ext>
                </a:extLst>
              </a:tr>
              <a:tr h="732297">
                <a:tc>
                  <a:txBody>
                    <a:bodyPr/>
                    <a:lstStyle/>
                    <a:p>
                      <a:pPr marL="64008" marR="0" algn="l" fontAlgn="t">
                        <a:spcBef>
                          <a:spcPts val="80"/>
                        </a:spcBef>
                        <a:spcAft>
                          <a:spcPts val="0"/>
                        </a:spcAft>
                      </a:pPr>
                      <a:r>
                        <a:rPr lang="en-US" sz="1500" b="1" u="none" strike="noStrike" spc="-10">
                          <a:solidFill>
                            <a:srgbClr val="000000"/>
                          </a:solidFill>
                          <a:effectLst/>
                        </a:rPr>
                        <a:t>Colorectal Cancer Screening</a:t>
                      </a:r>
                      <a:endParaRPr lang="en-US" sz="2400" b="0" i="0" u="none" strike="noStrike">
                        <a:effectLst/>
                        <a:latin typeface="Arial" panose="020B0604020202020204" pitchFamily="34" charset="0"/>
                      </a:endParaRPr>
                    </a:p>
                  </a:txBody>
                  <a:tcPr marL="12561" marR="12561" marT="12561" marB="0"/>
                </a:tc>
                <a:tc>
                  <a:txBody>
                    <a:bodyPr/>
                    <a:lstStyle/>
                    <a:p>
                      <a:pPr marL="64008" marR="0" algn="l" fontAlgn="t">
                        <a:spcBef>
                          <a:spcPts val="80"/>
                        </a:spcBef>
                        <a:spcAft>
                          <a:spcPts val="0"/>
                        </a:spcAft>
                      </a:pPr>
                      <a:r>
                        <a:rPr lang="en-US" sz="1500" b="1" u="none" strike="noStrike">
                          <a:effectLst/>
                        </a:rPr>
                        <a:t>42%</a:t>
                      </a:r>
                      <a:endParaRPr lang="en-US" sz="1500" b="1" i="0" u="none" strike="noStrike">
                        <a:effectLst/>
                        <a:latin typeface="Arial" panose="020B0604020202020204" pitchFamily="34" charset="0"/>
                      </a:endParaRPr>
                    </a:p>
                  </a:txBody>
                  <a:tcPr marL="12561" marR="12561" marT="12561" marB="0">
                    <a:solidFill>
                      <a:schemeClr val="bg1">
                        <a:alpha val="20000"/>
                      </a:schemeClr>
                    </a:solidFill>
                  </a:tcPr>
                </a:tc>
                <a:tc>
                  <a:txBody>
                    <a:bodyPr/>
                    <a:lstStyle/>
                    <a:p>
                      <a:pPr marL="64008" marR="0" algn="l" fontAlgn="t">
                        <a:spcBef>
                          <a:spcPts val="80"/>
                        </a:spcBef>
                        <a:spcAft>
                          <a:spcPts val="0"/>
                        </a:spcAft>
                      </a:pPr>
                      <a:r>
                        <a:rPr lang="en-US" sz="1500" b="1" u="none" strike="noStrike">
                          <a:effectLst/>
                        </a:rPr>
                        <a:t>42%</a:t>
                      </a:r>
                      <a:endParaRPr lang="en-US" sz="1500" b="1" i="0" u="none" strike="noStrike">
                        <a:effectLst/>
                        <a:latin typeface="Arial" panose="020B0604020202020204" pitchFamily="34" charset="0"/>
                      </a:endParaRPr>
                    </a:p>
                  </a:txBody>
                  <a:tcPr marL="12561" marR="12561" marT="12561" marB="0"/>
                </a:tc>
                <a:tc>
                  <a:txBody>
                    <a:bodyPr/>
                    <a:lstStyle/>
                    <a:p>
                      <a:pPr marL="64008" marR="0" algn="l" fontAlgn="t">
                        <a:spcBef>
                          <a:spcPts val="80"/>
                        </a:spcBef>
                        <a:spcAft>
                          <a:spcPts val="0"/>
                        </a:spcAft>
                      </a:pPr>
                      <a:r>
                        <a:rPr lang="en-US" sz="1500" b="1" u="none" strike="noStrike">
                          <a:effectLst/>
                        </a:rPr>
                        <a:t>No Change</a:t>
                      </a:r>
                      <a:endParaRPr lang="en-US" sz="1500" b="1" i="0" u="none" strike="noStrike">
                        <a:effectLst/>
                        <a:latin typeface="Arial" panose="020B0604020202020204" pitchFamily="34" charset="0"/>
                      </a:endParaRPr>
                    </a:p>
                  </a:txBody>
                  <a:tcPr marL="12561" marR="12561" marT="12561" marB="0"/>
                </a:tc>
                <a:extLst>
                  <a:ext uri="{0D108BD9-81ED-4DB2-BD59-A6C34878D82A}">
                    <a16:rowId xmlns:a16="http://schemas.microsoft.com/office/drawing/2014/main" val="1826283651"/>
                  </a:ext>
                </a:extLst>
              </a:tr>
              <a:tr h="503168">
                <a:tc>
                  <a:txBody>
                    <a:bodyPr/>
                    <a:lstStyle/>
                    <a:p>
                      <a:pPr marL="64008" marR="0" algn="l" fontAlgn="t">
                        <a:spcBef>
                          <a:spcPts val="70"/>
                        </a:spcBef>
                        <a:spcAft>
                          <a:spcPts val="0"/>
                        </a:spcAft>
                      </a:pPr>
                      <a:r>
                        <a:rPr lang="en-US" sz="1500" b="1" u="none" strike="noStrike">
                          <a:solidFill>
                            <a:srgbClr val="000000"/>
                          </a:solidFill>
                          <a:effectLst/>
                        </a:rPr>
                        <a:t>Breast Cancer Screening</a:t>
                      </a:r>
                      <a:endParaRPr lang="en-US" sz="2400" b="0" i="0" u="none" strike="noStrike">
                        <a:effectLst/>
                        <a:latin typeface="Arial" panose="020B0604020202020204" pitchFamily="34" charset="0"/>
                      </a:endParaRPr>
                    </a:p>
                  </a:txBody>
                  <a:tcPr marL="12561" marR="12561" marT="12561" marB="0"/>
                </a:tc>
                <a:tc>
                  <a:txBody>
                    <a:bodyPr/>
                    <a:lstStyle/>
                    <a:p>
                      <a:pPr marL="64008" marR="0" algn="l" fontAlgn="t">
                        <a:spcBef>
                          <a:spcPts val="70"/>
                        </a:spcBef>
                        <a:spcAft>
                          <a:spcPts val="0"/>
                        </a:spcAft>
                      </a:pPr>
                      <a:r>
                        <a:rPr lang="en-US" sz="1500" b="1" u="none" strike="noStrike">
                          <a:effectLst/>
                        </a:rPr>
                        <a:t>52%</a:t>
                      </a:r>
                      <a:endParaRPr lang="en-US" sz="1500" b="1" i="0" u="none" strike="noStrike">
                        <a:effectLst/>
                        <a:latin typeface="Arial" panose="020B0604020202020204" pitchFamily="34" charset="0"/>
                      </a:endParaRPr>
                    </a:p>
                  </a:txBody>
                  <a:tcPr marL="12561" marR="12561" marT="12561" marB="0"/>
                </a:tc>
                <a:tc>
                  <a:txBody>
                    <a:bodyPr/>
                    <a:lstStyle/>
                    <a:p>
                      <a:pPr marL="64008" marR="0" algn="l" fontAlgn="t">
                        <a:spcBef>
                          <a:spcPts val="70"/>
                        </a:spcBef>
                        <a:spcAft>
                          <a:spcPts val="0"/>
                        </a:spcAft>
                      </a:pPr>
                      <a:r>
                        <a:rPr lang="en-US" sz="1500" b="1" u="none" strike="noStrike">
                          <a:effectLst/>
                        </a:rPr>
                        <a:t>55%</a:t>
                      </a:r>
                      <a:endParaRPr lang="en-US" sz="1500" b="1" i="0" u="none" strike="noStrike">
                        <a:effectLst/>
                        <a:latin typeface="Arial" panose="020B0604020202020204" pitchFamily="34" charset="0"/>
                      </a:endParaRPr>
                    </a:p>
                  </a:txBody>
                  <a:tcPr marL="12561" marR="12561" marT="12561" marB="0"/>
                </a:tc>
                <a:tc>
                  <a:txBody>
                    <a:bodyPr/>
                    <a:lstStyle/>
                    <a:p>
                      <a:pPr marL="64008" marR="0" algn="l" fontAlgn="t">
                        <a:spcBef>
                          <a:spcPts val="70"/>
                        </a:spcBef>
                        <a:spcAft>
                          <a:spcPts val="0"/>
                        </a:spcAft>
                      </a:pPr>
                      <a:r>
                        <a:rPr lang="en-US" sz="1500" b="1" u="none" strike="noStrike">
                          <a:effectLst/>
                        </a:rPr>
                        <a:t>Positive</a:t>
                      </a:r>
                      <a:endParaRPr lang="en-US" sz="1500" b="1" i="0" u="none" strike="noStrike">
                        <a:effectLst/>
                        <a:latin typeface="Arial" panose="020B0604020202020204" pitchFamily="34" charset="0"/>
                      </a:endParaRPr>
                    </a:p>
                  </a:txBody>
                  <a:tcPr marL="12561" marR="12561" marT="12561" marB="0"/>
                </a:tc>
                <a:extLst>
                  <a:ext uri="{0D108BD9-81ED-4DB2-BD59-A6C34878D82A}">
                    <a16:rowId xmlns:a16="http://schemas.microsoft.com/office/drawing/2014/main" val="1829187883"/>
                  </a:ext>
                </a:extLst>
              </a:tr>
              <a:tr h="732297">
                <a:tc>
                  <a:txBody>
                    <a:bodyPr/>
                    <a:lstStyle/>
                    <a:p>
                      <a:pPr marL="64008" marR="0" algn="l" fontAlgn="t">
                        <a:spcBef>
                          <a:spcPts val="70"/>
                        </a:spcBef>
                        <a:spcAft>
                          <a:spcPts val="0"/>
                        </a:spcAft>
                      </a:pPr>
                      <a:r>
                        <a:rPr lang="en-US" sz="1500" b="1" u="none" strike="noStrike">
                          <a:effectLst/>
                        </a:rPr>
                        <a:t>Depression Screening &amp; Follow-Up</a:t>
                      </a:r>
                      <a:endParaRPr lang="en-US" sz="1500" b="1" i="0" u="none" strike="noStrike">
                        <a:effectLst/>
                        <a:latin typeface="Arial" panose="020B0604020202020204" pitchFamily="34" charset="0"/>
                      </a:endParaRPr>
                    </a:p>
                  </a:txBody>
                  <a:tcPr marL="12561" marR="12561" marT="12561" marB="0"/>
                </a:tc>
                <a:tc>
                  <a:txBody>
                    <a:bodyPr/>
                    <a:lstStyle/>
                    <a:p>
                      <a:pPr marL="64008" marR="0" algn="l" fontAlgn="t">
                        <a:spcBef>
                          <a:spcPts val="70"/>
                        </a:spcBef>
                        <a:spcAft>
                          <a:spcPts val="0"/>
                        </a:spcAft>
                      </a:pPr>
                      <a:r>
                        <a:rPr lang="en-US" sz="1500" b="1" u="none" strike="noStrike">
                          <a:effectLst/>
                        </a:rPr>
                        <a:t>67%</a:t>
                      </a:r>
                      <a:endParaRPr lang="en-US" sz="1500" b="1" i="0" u="none" strike="noStrike">
                        <a:effectLst/>
                        <a:latin typeface="Arial" panose="020B0604020202020204" pitchFamily="34" charset="0"/>
                      </a:endParaRPr>
                    </a:p>
                  </a:txBody>
                  <a:tcPr marL="12561" marR="12561" marT="12561" marB="0">
                    <a:solidFill>
                      <a:schemeClr val="bg1">
                        <a:alpha val="20000"/>
                      </a:schemeClr>
                    </a:solidFill>
                  </a:tcPr>
                </a:tc>
                <a:tc>
                  <a:txBody>
                    <a:bodyPr/>
                    <a:lstStyle/>
                    <a:p>
                      <a:pPr marL="64008" marR="0" algn="l" fontAlgn="t">
                        <a:spcBef>
                          <a:spcPts val="70"/>
                        </a:spcBef>
                        <a:spcAft>
                          <a:spcPts val="0"/>
                        </a:spcAft>
                      </a:pPr>
                      <a:r>
                        <a:rPr lang="en-US" sz="1500" b="1" u="none" strike="noStrike">
                          <a:effectLst/>
                        </a:rPr>
                        <a:t>67%</a:t>
                      </a:r>
                      <a:endParaRPr lang="en-US" sz="1500" b="1" i="0" u="none" strike="noStrike">
                        <a:effectLst/>
                        <a:latin typeface="Arial" panose="020B0604020202020204" pitchFamily="34" charset="0"/>
                      </a:endParaRPr>
                    </a:p>
                  </a:txBody>
                  <a:tcPr marL="12561" marR="12561" marT="12561" marB="0"/>
                </a:tc>
                <a:tc>
                  <a:txBody>
                    <a:bodyPr/>
                    <a:lstStyle/>
                    <a:p>
                      <a:pPr marL="64008" marR="0" algn="l" fontAlgn="t">
                        <a:spcBef>
                          <a:spcPts val="70"/>
                        </a:spcBef>
                        <a:spcAft>
                          <a:spcPts val="0"/>
                        </a:spcAft>
                      </a:pPr>
                      <a:r>
                        <a:rPr lang="en-US" sz="1500" b="1" u="none" strike="noStrike">
                          <a:effectLst/>
                        </a:rPr>
                        <a:t>No Change</a:t>
                      </a:r>
                      <a:endParaRPr lang="en-US" sz="1500" b="1" i="0" u="none" strike="noStrike">
                        <a:effectLst/>
                        <a:latin typeface="Arial" panose="020B0604020202020204" pitchFamily="34" charset="0"/>
                      </a:endParaRPr>
                    </a:p>
                  </a:txBody>
                  <a:tcPr marL="12561" marR="12561" marT="12561" marB="0"/>
                </a:tc>
                <a:extLst>
                  <a:ext uri="{0D108BD9-81ED-4DB2-BD59-A6C34878D82A}">
                    <a16:rowId xmlns:a16="http://schemas.microsoft.com/office/drawing/2014/main" val="105689530"/>
                  </a:ext>
                </a:extLst>
              </a:tr>
              <a:tr h="503168">
                <a:tc>
                  <a:txBody>
                    <a:bodyPr/>
                    <a:lstStyle/>
                    <a:p>
                      <a:pPr marL="64008" marR="0" algn="l" fontAlgn="t">
                        <a:spcBef>
                          <a:spcPts val="70"/>
                        </a:spcBef>
                        <a:spcAft>
                          <a:spcPts val="0"/>
                        </a:spcAft>
                      </a:pPr>
                      <a:r>
                        <a:rPr lang="en-US" sz="1500" b="1" u="none" strike="noStrike">
                          <a:effectLst/>
                        </a:rPr>
                        <a:t>Adult BMI &amp; Follow-Up</a:t>
                      </a:r>
                      <a:endParaRPr lang="en-US" sz="1500" b="1" i="0" u="none" strike="noStrike">
                        <a:effectLst/>
                        <a:latin typeface="Arial" panose="020B0604020202020204" pitchFamily="34" charset="0"/>
                      </a:endParaRPr>
                    </a:p>
                  </a:txBody>
                  <a:tcPr marL="12561" marR="12561" marT="12561" marB="0"/>
                </a:tc>
                <a:tc>
                  <a:txBody>
                    <a:bodyPr/>
                    <a:lstStyle/>
                    <a:p>
                      <a:pPr marL="64008" marR="0" algn="l" fontAlgn="t">
                        <a:spcBef>
                          <a:spcPts val="70"/>
                        </a:spcBef>
                        <a:spcAft>
                          <a:spcPts val="0"/>
                        </a:spcAft>
                      </a:pPr>
                      <a:r>
                        <a:rPr lang="en-US" sz="1500" b="1" u="none" strike="noStrike">
                          <a:effectLst/>
                        </a:rPr>
                        <a:t>59%</a:t>
                      </a:r>
                      <a:endParaRPr lang="en-US" sz="1500" b="1" i="0" u="none" strike="noStrike">
                        <a:effectLst/>
                        <a:latin typeface="Arial" panose="020B0604020202020204" pitchFamily="34" charset="0"/>
                      </a:endParaRPr>
                    </a:p>
                  </a:txBody>
                  <a:tcPr marL="12561" marR="12561" marT="12561" marB="0"/>
                </a:tc>
                <a:tc>
                  <a:txBody>
                    <a:bodyPr/>
                    <a:lstStyle/>
                    <a:p>
                      <a:pPr marL="64008" marR="0" algn="l" fontAlgn="t">
                        <a:spcBef>
                          <a:spcPts val="70"/>
                        </a:spcBef>
                        <a:spcAft>
                          <a:spcPts val="0"/>
                        </a:spcAft>
                      </a:pPr>
                      <a:r>
                        <a:rPr lang="en-US" sz="1500" b="1" u="none" strike="noStrike">
                          <a:effectLst/>
                        </a:rPr>
                        <a:t>65%</a:t>
                      </a:r>
                      <a:endParaRPr lang="en-US" sz="1500" b="1" i="0" u="none" strike="noStrike">
                        <a:effectLst/>
                        <a:latin typeface="Arial" panose="020B0604020202020204" pitchFamily="34" charset="0"/>
                      </a:endParaRPr>
                    </a:p>
                  </a:txBody>
                  <a:tcPr marL="12561" marR="12561" marT="12561" marB="0"/>
                </a:tc>
                <a:tc>
                  <a:txBody>
                    <a:bodyPr/>
                    <a:lstStyle/>
                    <a:p>
                      <a:pPr marL="64008" marR="0" algn="l" fontAlgn="t">
                        <a:spcBef>
                          <a:spcPts val="70"/>
                        </a:spcBef>
                        <a:spcAft>
                          <a:spcPts val="0"/>
                        </a:spcAft>
                      </a:pPr>
                      <a:r>
                        <a:rPr lang="en-US" sz="1500" b="1" u="none" strike="noStrike">
                          <a:effectLst/>
                        </a:rPr>
                        <a:t>Positive</a:t>
                      </a:r>
                      <a:endParaRPr lang="en-US" sz="1500" b="1" i="0" u="none" strike="noStrike">
                        <a:effectLst/>
                        <a:latin typeface="Arial" panose="020B0604020202020204" pitchFamily="34" charset="0"/>
                      </a:endParaRPr>
                    </a:p>
                  </a:txBody>
                  <a:tcPr marL="12561" marR="12561" marT="12561" marB="0"/>
                </a:tc>
                <a:extLst>
                  <a:ext uri="{0D108BD9-81ED-4DB2-BD59-A6C34878D82A}">
                    <a16:rowId xmlns:a16="http://schemas.microsoft.com/office/drawing/2014/main" val="4183944944"/>
                  </a:ext>
                </a:extLst>
              </a:tr>
              <a:tr h="274039">
                <a:tc>
                  <a:txBody>
                    <a:bodyPr/>
                    <a:lstStyle/>
                    <a:p>
                      <a:pPr marL="64008" marR="0" algn="l" fontAlgn="t">
                        <a:spcBef>
                          <a:spcPts val="70"/>
                        </a:spcBef>
                        <a:spcAft>
                          <a:spcPts val="0"/>
                        </a:spcAft>
                      </a:pPr>
                      <a:r>
                        <a:rPr lang="en-US" sz="1500" b="1" u="none" strike="noStrike">
                          <a:effectLst/>
                        </a:rPr>
                        <a:t>Hypertension</a:t>
                      </a:r>
                      <a:endParaRPr lang="en-US" sz="1500" b="1" i="0" u="none" strike="noStrike">
                        <a:effectLst/>
                        <a:latin typeface="Arial" panose="020B0604020202020204" pitchFamily="34" charset="0"/>
                      </a:endParaRPr>
                    </a:p>
                  </a:txBody>
                  <a:tcPr marL="12561" marR="12561" marT="12561" marB="0">
                    <a:solidFill>
                      <a:srgbClr val="D7EDE2"/>
                    </a:solidFill>
                  </a:tcPr>
                </a:tc>
                <a:tc>
                  <a:txBody>
                    <a:bodyPr/>
                    <a:lstStyle/>
                    <a:p>
                      <a:pPr marL="64008" marR="0" algn="l" fontAlgn="t">
                        <a:spcBef>
                          <a:spcPts val="70"/>
                        </a:spcBef>
                        <a:spcAft>
                          <a:spcPts val="0"/>
                        </a:spcAft>
                      </a:pPr>
                      <a:r>
                        <a:rPr lang="en-US" sz="1500" b="1" u="none" strike="noStrike">
                          <a:effectLst/>
                        </a:rPr>
                        <a:t>61%</a:t>
                      </a:r>
                      <a:endParaRPr lang="en-US" sz="1500" b="1" i="0" u="none" strike="noStrike">
                        <a:effectLst/>
                        <a:latin typeface="Arial" panose="020B0604020202020204" pitchFamily="34" charset="0"/>
                      </a:endParaRPr>
                    </a:p>
                  </a:txBody>
                  <a:tcPr marL="12561" marR="12561" marT="12561" marB="0">
                    <a:solidFill>
                      <a:srgbClr val="D7EDE2"/>
                    </a:solidFill>
                  </a:tcPr>
                </a:tc>
                <a:tc>
                  <a:txBody>
                    <a:bodyPr/>
                    <a:lstStyle/>
                    <a:p>
                      <a:pPr marL="64008" marR="0" algn="l" fontAlgn="t">
                        <a:spcBef>
                          <a:spcPts val="70"/>
                        </a:spcBef>
                        <a:spcAft>
                          <a:spcPts val="0"/>
                        </a:spcAft>
                      </a:pPr>
                      <a:r>
                        <a:rPr lang="en-US" sz="1500" b="1" u="none" strike="noStrike">
                          <a:effectLst/>
                        </a:rPr>
                        <a:t>64%</a:t>
                      </a:r>
                      <a:endParaRPr lang="en-US" sz="1500" b="1" i="0" u="none" strike="noStrike">
                        <a:effectLst/>
                        <a:latin typeface="Arial" panose="020B0604020202020204" pitchFamily="34" charset="0"/>
                      </a:endParaRPr>
                    </a:p>
                  </a:txBody>
                  <a:tcPr marL="12561" marR="12561" marT="12561" marB="0">
                    <a:solidFill>
                      <a:srgbClr val="D7EDE2"/>
                    </a:solidFill>
                  </a:tcPr>
                </a:tc>
                <a:tc>
                  <a:txBody>
                    <a:bodyPr/>
                    <a:lstStyle/>
                    <a:p>
                      <a:pPr marL="64008" marR="0" algn="l" fontAlgn="t">
                        <a:spcBef>
                          <a:spcPts val="70"/>
                        </a:spcBef>
                        <a:spcAft>
                          <a:spcPts val="0"/>
                        </a:spcAft>
                      </a:pPr>
                      <a:r>
                        <a:rPr lang="en-US" sz="1500" b="1" u="none" strike="noStrike">
                          <a:effectLst/>
                        </a:rPr>
                        <a:t>Positive</a:t>
                      </a:r>
                      <a:endParaRPr lang="en-US" sz="1500" b="1" i="0" u="none" strike="noStrike">
                        <a:effectLst/>
                        <a:latin typeface="Arial" panose="020B0604020202020204" pitchFamily="34" charset="0"/>
                      </a:endParaRPr>
                    </a:p>
                  </a:txBody>
                  <a:tcPr marL="12561" marR="12561" marT="12561" marB="0">
                    <a:solidFill>
                      <a:srgbClr val="D7EDE2"/>
                    </a:solidFill>
                  </a:tcPr>
                </a:tc>
                <a:extLst>
                  <a:ext uri="{0D108BD9-81ED-4DB2-BD59-A6C34878D82A}">
                    <a16:rowId xmlns:a16="http://schemas.microsoft.com/office/drawing/2014/main" val="666693950"/>
                  </a:ext>
                </a:extLst>
              </a:tr>
              <a:tr h="732297">
                <a:tc>
                  <a:txBody>
                    <a:bodyPr/>
                    <a:lstStyle/>
                    <a:p>
                      <a:pPr marL="64008" marR="0" algn="l" fontAlgn="t">
                        <a:spcBef>
                          <a:spcPts val="70"/>
                        </a:spcBef>
                        <a:spcAft>
                          <a:spcPts val="0"/>
                        </a:spcAft>
                      </a:pPr>
                      <a:r>
                        <a:rPr lang="en-US" sz="1500" b="1" u="none" strike="noStrike">
                          <a:effectLst/>
                        </a:rPr>
                        <a:t>Trimester entry into Care (1</a:t>
                      </a:r>
                      <a:r>
                        <a:rPr lang="en-US" sz="1500" b="1" u="none" strike="noStrike" baseline="30000">
                          <a:effectLst/>
                        </a:rPr>
                        <a:t>st</a:t>
                      </a:r>
                      <a:r>
                        <a:rPr lang="en-US" sz="1500" b="1" u="none" strike="noStrike">
                          <a:effectLst/>
                        </a:rPr>
                        <a:t> trimester)</a:t>
                      </a:r>
                      <a:endParaRPr lang="en-US" sz="1500" b="1" i="0" u="none" strike="noStrike">
                        <a:effectLst/>
                        <a:latin typeface="Arial" panose="020B0604020202020204" pitchFamily="34" charset="0"/>
                      </a:endParaRPr>
                    </a:p>
                  </a:txBody>
                  <a:tcPr marL="12561" marR="12561" marT="12561" marB="0">
                    <a:solidFill>
                      <a:srgbClr val="D7EDE2"/>
                    </a:solidFill>
                  </a:tcPr>
                </a:tc>
                <a:tc>
                  <a:txBody>
                    <a:bodyPr/>
                    <a:lstStyle/>
                    <a:p>
                      <a:pPr marL="64008" marR="0" algn="l" fontAlgn="t">
                        <a:spcBef>
                          <a:spcPts val="70"/>
                        </a:spcBef>
                        <a:spcAft>
                          <a:spcPts val="0"/>
                        </a:spcAft>
                      </a:pPr>
                      <a:r>
                        <a:rPr lang="en-US" sz="1500" b="1" u="none" strike="noStrike">
                          <a:effectLst/>
                        </a:rPr>
                        <a:t>76%</a:t>
                      </a:r>
                      <a:endParaRPr lang="en-US" sz="1500" b="1" i="0" u="none" strike="noStrike">
                        <a:effectLst/>
                        <a:latin typeface="Arial" panose="020B0604020202020204" pitchFamily="34" charset="0"/>
                      </a:endParaRPr>
                    </a:p>
                  </a:txBody>
                  <a:tcPr marL="12561" marR="12561" marT="12561" marB="0">
                    <a:solidFill>
                      <a:srgbClr val="D7EDE2"/>
                    </a:solidFill>
                  </a:tcPr>
                </a:tc>
                <a:tc>
                  <a:txBody>
                    <a:bodyPr/>
                    <a:lstStyle/>
                    <a:p>
                      <a:pPr marL="64008" marR="0" algn="l" fontAlgn="t">
                        <a:spcBef>
                          <a:spcPts val="70"/>
                        </a:spcBef>
                        <a:spcAft>
                          <a:spcPts val="0"/>
                        </a:spcAft>
                      </a:pPr>
                      <a:r>
                        <a:rPr lang="en-US" sz="1500" b="1" u="none" strike="noStrike">
                          <a:effectLst/>
                        </a:rPr>
                        <a:t>77%</a:t>
                      </a:r>
                      <a:endParaRPr lang="en-US" sz="1500" b="1" i="0" u="none" strike="noStrike">
                        <a:effectLst/>
                        <a:latin typeface="Arial" panose="020B0604020202020204" pitchFamily="34" charset="0"/>
                      </a:endParaRPr>
                    </a:p>
                  </a:txBody>
                  <a:tcPr marL="12561" marR="12561" marT="12561" marB="0">
                    <a:solidFill>
                      <a:srgbClr val="D7EDE2"/>
                    </a:solidFill>
                  </a:tcPr>
                </a:tc>
                <a:tc>
                  <a:txBody>
                    <a:bodyPr/>
                    <a:lstStyle/>
                    <a:p>
                      <a:pPr marL="64008" marR="0" algn="l" fontAlgn="t">
                        <a:spcBef>
                          <a:spcPts val="70"/>
                        </a:spcBef>
                        <a:spcAft>
                          <a:spcPts val="0"/>
                        </a:spcAft>
                      </a:pPr>
                      <a:r>
                        <a:rPr lang="en-US" sz="1500" b="1" u="none" strike="noStrike">
                          <a:effectLst/>
                        </a:rPr>
                        <a:t>Positive</a:t>
                      </a:r>
                      <a:endParaRPr lang="en-US" sz="1500" b="1" i="0" u="none" strike="noStrike">
                        <a:effectLst/>
                        <a:latin typeface="Arial" panose="020B0604020202020204" pitchFamily="34" charset="0"/>
                      </a:endParaRPr>
                    </a:p>
                  </a:txBody>
                  <a:tcPr marL="12561" marR="12561" marT="12561" marB="0">
                    <a:solidFill>
                      <a:srgbClr val="D7EDE2"/>
                    </a:solidFill>
                  </a:tcPr>
                </a:tc>
                <a:extLst>
                  <a:ext uri="{0D108BD9-81ED-4DB2-BD59-A6C34878D82A}">
                    <a16:rowId xmlns:a16="http://schemas.microsoft.com/office/drawing/2014/main" val="1404754531"/>
                  </a:ext>
                </a:extLst>
              </a:tr>
              <a:tr h="503168">
                <a:tc>
                  <a:txBody>
                    <a:bodyPr/>
                    <a:lstStyle/>
                    <a:p>
                      <a:pPr marL="64008" marR="0" algn="l" fontAlgn="t">
                        <a:spcBef>
                          <a:spcPts val="70"/>
                        </a:spcBef>
                        <a:spcAft>
                          <a:spcPts val="0"/>
                        </a:spcAft>
                      </a:pPr>
                      <a:r>
                        <a:rPr lang="en-US" sz="1500" b="1" u="none" strike="noStrike">
                          <a:effectLst/>
                        </a:rPr>
                        <a:t>Diabetes A1c &gt; 9% or missing</a:t>
                      </a:r>
                      <a:endParaRPr lang="en-US" sz="1500" b="1" i="0" u="none" strike="noStrike">
                        <a:effectLst/>
                        <a:latin typeface="Arial" panose="020B0604020202020204" pitchFamily="34" charset="0"/>
                      </a:endParaRPr>
                    </a:p>
                  </a:txBody>
                  <a:tcPr marL="12561" marR="12561" marT="12561" marB="0">
                    <a:solidFill>
                      <a:srgbClr val="D7EDE2"/>
                    </a:solidFill>
                  </a:tcPr>
                </a:tc>
                <a:tc>
                  <a:txBody>
                    <a:bodyPr/>
                    <a:lstStyle/>
                    <a:p>
                      <a:pPr marL="64008" marR="0" algn="l" fontAlgn="t">
                        <a:spcBef>
                          <a:spcPts val="70"/>
                        </a:spcBef>
                        <a:spcAft>
                          <a:spcPts val="0"/>
                        </a:spcAft>
                      </a:pPr>
                      <a:r>
                        <a:rPr lang="en-US" sz="1500" b="1" u="none" strike="noStrike">
                          <a:effectLst/>
                        </a:rPr>
                        <a:t>33%</a:t>
                      </a:r>
                      <a:endParaRPr lang="en-US" sz="1500" b="1" i="0" u="none" strike="noStrike">
                        <a:effectLst/>
                        <a:latin typeface="Arial" panose="020B0604020202020204" pitchFamily="34" charset="0"/>
                      </a:endParaRPr>
                    </a:p>
                  </a:txBody>
                  <a:tcPr marL="12561" marR="12561" marT="12561" marB="0">
                    <a:solidFill>
                      <a:srgbClr val="D7EDE2"/>
                    </a:solidFill>
                  </a:tcPr>
                </a:tc>
                <a:tc>
                  <a:txBody>
                    <a:bodyPr/>
                    <a:lstStyle/>
                    <a:p>
                      <a:pPr marL="64008" marR="0" algn="l" fontAlgn="t">
                        <a:spcBef>
                          <a:spcPts val="70"/>
                        </a:spcBef>
                        <a:spcAft>
                          <a:spcPts val="0"/>
                        </a:spcAft>
                      </a:pPr>
                      <a:r>
                        <a:rPr lang="en-US" sz="1500" b="1" u="none" strike="noStrike">
                          <a:effectLst/>
                        </a:rPr>
                        <a:t>29%</a:t>
                      </a:r>
                      <a:endParaRPr lang="en-US" sz="1500" b="1" i="0" u="none" strike="noStrike">
                        <a:effectLst/>
                        <a:latin typeface="Arial" panose="020B0604020202020204" pitchFamily="34" charset="0"/>
                      </a:endParaRPr>
                    </a:p>
                  </a:txBody>
                  <a:tcPr marL="12561" marR="12561" marT="12561" marB="0">
                    <a:solidFill>
                      <a:srgbClr val="D7EDE2"/>
                    </a:solidFill>
                  </a:tcPr>
                </a:tc>
                <a:tc>
                  <a:txBody>
                    <a:bodyPr/>
                    <a:lstStyle/>
                    <a:p>
                      <a:pPr marL="64008" marR="0" algn="l" fontAlgn="t">
                        <a:spcBef>
                          <a:spcPts val="70"/>
                        </a:spcBef>
                        <a:spcAft>
                          <a:spcPts val="0"/>
                        </a:spcAft>
                      </a:pPr>
                      <a:r>
                        <a:rPr lang="en-US" sz="1500" b="1" u="none" strike="noStrike" dirty="0">
                          <a:effectLst/>
                        </a:rPr>
                        <a:t>Positive</a:t>
                      </a:r>
                      <a:endParaRPr lang="en-US" sz="1500" b="1" i="0" u="none" strike="noStrike" dirty="0">
                        <a:effectLst/>
                        <a:latin typeface="Arial" panose="020B0604020202020204" pitchFamily="34" charset="0"/>
                      </a:endParaRPr>
                    </a:p>
                  </a:txBody>
                  <a:tcPr marL="12561" marR="12561" marT="12561" marB="0">
                    <a:solidFill>
                      <a:srgbClr val="D7EDE2"/>
                    </a:solidFill>
                  </a:tcPr>
                </a:tc>
                <a:extLst>
                  <a:ext uri="{0D108BD9-81ED-4DB2-BD59-A6C34878D82A}">
                    <a16:rowId xmlns:a16="http://schemas.microsoft.com/office/drawing/2014/main" val="2375804213"/>
                  </a:ext>
                </a:extLst>
              </a:tr>
            </a:tbl>
          </a:graphicData>
        </a:graphic>
      </p:graphicFrame>
    </p:spTree>
    <p:extLst>
      <p:ext uri="{BB962C8B-B14F-4D97-AF65-F5344CB8AC3E}">
        <p14:creationId xmlns:p14="http://schemas.microsoft.com/office/powerpoint/2010/main" val="574195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DBE20-0E39-62AE-7B9A-866BDB0F960E}"/>
              </a:ext>
            </a:extLst>
          </p:cNvPr>
          <p:cNvSpPr>
            <a:spLocks noGrp="1"/>
          </p:cNvSpPr>
          <p:nvPr>
            <p:ph type="title"/>
          </p:nvPr>
        </p:nvSpPr>
        <p:spPr>
          <a:xfrm>
            <a:off x="1199247" y="664029"/>
            <a:ext cx="10909073" cy="1057655"/>
          </a:xfrm>
        </p:spPr>
        <p:txBody>
          <a:bodyPr vert="horz" lIns="91440" tIns="45720" rIns="91440" bIns="45720" rtlCol="0" anchor="b">
            <a:normAutofit/>
          </a:bodyPr>
          <a:lstStyle/>
          <a:p>
            <a:r>
              <a:rPr lang="en-US" sz="4200" dirty="0">
                <a:solidFill>
                  <a:schemeClr val="tx1">
                    <a:lumMod val="85000"/>
                    <a:lumOff val="15000"/>
                  </a:schemeClr>
                </a:solidFill>
              </a:rPr>
              <a:t>2023 UDS Rankings- Adjusted Quartile Ranking</a:t>
            </a:r>
          </a:p>
        </p:txBody>
      </p:sp>
      <p:graphicFrame>
        <p:nvGraphicFramePr>
          <p:cNvPr id="6" name="Table 5">
            <a:extLst>
              <a:ext uri="{FF2B5EF4-FFF2-40B4-BE49-F238E27FC236}">
                <a16:creationId xmlns:a16="http://schemas.microsoft.com/office/drawing/2014/main" id="{FA06EFBC-74CB-F5E5-C126-BC460F4F6AED}"/>
              </a:ext>
            </a:extLst>
          </p:cNvPr>
          <p:cNvGraphicFramePr>
            <a:graphicFrameLocks noGrp="1"/>
          </p:cNvGraphicFramePr>
          <p:nvPr>
            <p:extLst>
              <p:ext uri="{D42A27DB-BD31-4B8C-83A1-F6EECF244321}">
                <p14:modId xmlns:p14="http://schemas.microsoft.com/office/powerpoint/2010/main" val="1724290447"/>
              </p:ext>
            </p:extLst>
          </p:nvPr>
        </p:nvGraphicFramePr>
        <p:xfrm>
          <a:off x="1079967" y="2240280"/>
          <a:ext cx="10032064" cy="3602739"/>
        </p:xfrm>
        <a:graphic>
          <a:graphicData uri="http://schemas.openxmlformats.org/drawingml/2006/table">
            <a:tbl>
              <a:tblPr firstRow="1" firstCol="1" lastRow="1" lastCol="1" bandRow="1" bandCol="1"/>
              <a:tblGrid>
                <a:gridCol w="2988844">
                  <a:extLst>
                    <a:ext uri="{9D8B030D-6E8A-4147-A177-3AD203B41FA5}">
                      <a16:colId xmlns:a16="http://schemas.microsoft.com/office/drawing/2014/main" val="681960274"/>
                    </a:ext>
                  </a:extLst>
                </a:gridCol>
                <a:gridCol w="1906158">
                  <a:extLst>
                    <a:ext uri="{9D8B030D-6E8A-4147-A177-3AD203B41FA5}">
                      <a16:colId xmlns:a16="http://schemas.microsoft.com/office/drawing/2014/main" val="752648510"/>
                    </a:ext>
                  </a:extLst>
                </a:gridCol>
                <a:gridCol w="1906158">
                  <a:extLst>
                    <a:ext uri="{9D8B030D-6E8A-4147-A177-3AD203B41FA5}">
                      <a16:colId xmlns:a16="http://schemas.microsoft.com/office/drawing/2014/main" val="2996799054"/>
                    </a:ext>
                  </a:extLst>
                </a:gridCol>
                <a:gridCol w="3230904">
                  <a:extLst>
                    <a:ext uri="{9D8B030D-6E8A-4147-A177-3AD203B41FA5}">
                      <a16:colId xmlns:a16="http://schemas.microsoft.com/office/drawing/2014/main" val="1546804234"/>
                    </a:ext>
                  </a:extLst>
                </a:gridCol>
              </a:tblGrid>
              <a:tr h="1003252">
                <a:tc>
                  <a:txBody>
                    <a:bodyPr/>
                    <a:lstStyle/>
                    <a:p>
                      <a:pPr marL="64008" marR="0" algn="ctr" fontAlgn="t">
                        <a:spcBef>
                          <a:spcPts val="1030"/>
                        </a:spcBef>
                        <a:spcAft>
                          <a:spcPts val="0"/>
                        </a:spcAft>
                      </a:pPr>
                      <a:r>
                        <a:rPr lang="en-US" sz="1900" b="1" i="0" u="none" strike="noStrike" spc="-10">
                          <a:solidFill>
                            <a:srgbClr val="000000"/>
                          </a:solidFill>
                          <a:effectLst/>
                          <a:latin typeface="Arial" panose="020B0604020202020204" pitchFamily="34" charset="0"/>
                          <a:ea typeface="Arial" panose="020B0604020202020204" pitchFamily="34" charset="0"/>
                          <a:cs typeface="Times New Roman" panose="02020603050405020304" pitchFamily="18" charset="0"/>
                        </a:rPr>
                        <a:t>Metric</a:t>
                      </a:r>
                      <a:endParaRPr lang="en-US" sz="3000" b="0" i="0" u="none" strike="noStrike">
                        <a:effectLst/>
                        <a:latin typeface="Arial" panose="020B0604020202020204" pitchFamily="34" charset="0"/>
                      </a:endParaRPr>
                    </a:p>
                  </a:txBody>
                  <a:tcPr marL="15671" marR="15671" marT="15671"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4008" marR="0" algn="ctr" fontAlgn="t">
                        <a:spcBef>
                          <a:spcPts val="80"/>
                        </a:spcBef>
                        <a:spcAft>
                          <a:spcPts val="0"/>
                        </a:spcAft>
                      </a:pPr>
                      <a:r>
                        <a:rPr lang="en-US" sz="1900" b="1" i="0" u="none" strike="noStrike">
                          <a:solidFill>
                            <a:srgbClr val="000000"/>
                          </a:solidFill>
                          <a:effectLst/>
                          <a:latin typeface="Arial" panose="020B0604020202020204" pitchFamily="34" charset="0"/>
                          <a:ea typeface="Arial" panose="020B0604020202020204" pitchFamily="34" charset="0"/>
                          <a:cs typeface="Times New Roman" panose="02020603050405020304" pitchFamily="18" charset="0"/>
                        </a:rPr>
                        <a:t>2022</a:t>
                      </a:r>
                      <a:r>
                        <a:rPr lang="en-US" sz="1900" b="1" i="0" u="none" strike="noStrike" spc="-15">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en-US" sz="1900" b="1" i="0" u="none" strike="noStrike" spc="-10">
                          <a:solidFill>
                            <a:srgbClr val="000000"/>
                          </a:solidFill>
                          <a:effectLst/>
                          <a:latin typeface="Arial" panose="020B0604020202020204" pitchFamily="34" charset="0"/>
                          <a:ea typeface="Arial" panose="020B0604020202020204" pitchFamily="34" charset="0"/>
                          <a:cs typeface="Times New Roman" panose="02020603050405020304" pitchFamily="18" charset="0"/>
                        </a:rPr>
                        <a:t>Adjusted</a:t>
                      </a:r>
                      <a:endParaRPr lang="en-US" sz="3000" b="0" i="0" u="none" strike="noStrike">
                        <a:effectLst/>
                        <a:latin typeface="Arial" panose="020B0604020202020204" pitchFamily="34" charset="0"/>
                      </a:endParaRPr>
                    </a:p>
                    <a:p>
                      <a:pPr marL="64008" marR="0" algn="ctr" fontAlgn="t">
                        <a:spcBef>
                          <a:spcPts val="635"/>
                        </a:spcBef>
                        <a:spcAft>
                          <a:spcPts val="0"/>
                        </a:spcAft>
                      </a:pPr>
                      <a:r>
                        <a:rPr lang="en-US" sz="1900" b="1" i="0" u="none" strike="noStrike">
                          <a:solidFill>
                            <a:srgbClr val="000000"/>
                          </a:solidFill>
                          <a:effectLst/>
                          <a:latin typeface="Arial" panose="020B0604020202020204" pitchFamily="34" charset="0"/>
                          <a:ea typeface="Arial" panose="020B0604020202020204" pitchFamily="34" charset="0"/>
                          <a:cs typeface="Times New Roman" panose="02020603050405020304" pitchFamily="18" charset="0"/>
                        </a:rPr>
                        <a:t>Quartile</a:t>
                      </a:r>
                      <a:r>
                        <a:rPr lang="en-US" sz="1900" b="1" i="0" u="none" strike="noStrike" spc="-2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en-US" sz="1900" b="1" i="0" u="none" strike="noStrike" spc="-10">
                          <a:solidFill>
                            <a:srgbClr val="000000"/>
                          </a:solidFill>
                          <a:effectLst/>
                          <a:latin typeface="Arial" panose="020B0604020202020204" pitchFamily="34" charset="0"/>
                          <a:ea typeface="Arial" panose="020B0604020202020204" pitchFamily="34" charset="0"/>
                          <a:cs typeface="Times New Roman" panose="02020603050405020304" pitchFamily="18" charset="0"/>
                        </a:rPr>
                        <a:t>Ranking</a:t>
                      </a:r>
                      <a:endParaRPr lang="en-US" sz="3000" b="0" i="0" u="none" strike="noStrike">
                        <a:effectLst/>
                        <a:latin typeface="Arial" panose="020B0604020202020204" pitchFamily="34" charset="0"/>
                      </a:endParaRPr>
                    </a:p>
                  </a:txBody>
                  <a:tcPr marL="15671" marR="15671" marT="156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4008" marR="0" algn="ctr" fontAlgn="t">
                        <a:spcBef>
                          <a:spcPts val="80"/>
                        </a:spcBef>
                        <a:spcAft>
                          <a:spcPts val="0"/>
                        </a:spcAft>
                      </a:pPr>
                      <a:r>
                        <a:rPr lang="en-US" sz="1900" b="1" i="0" u="none" strike="noStrike">
                          <a:solidFill>
                            <a:srgbClr val="000000"/>
                          </a:solidFill>
                          <a:effectLst/>
                          <a:latin typeface="Arial" panose="020B0604020202020204" pitchFamily="34" charset="0"/>
                          <a:ea typeface="Arial" panose="020B0604020202020204" pitchFamily="34" charset="0"/>
                          <a:cs typeface="Times New Roman" panose="02020603050405020304" pitchFamily="18" charset="0"/>
                        </a:rPr>
                        <a:t>2023</a:t>
                      </a:r>
                      <a:r>
                        <a:rPr lang="en-US" sz="1900" b="1" i="0" u="none" strike="noStrike" spc="-15">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en-US" sz="1900" b="1" i="0" u="none" strike="noStrike" spc="-10">
                          <a:solidFill>
                            <a:srgbClr val="000000"/>
                          </a:solidFill>
                          <a:effectLst/>
                          <a:latin typeface="Arial" panose="020B0604020202020204" pitchFamily="34" charset="0"/>
                          <a:ea typeface="Arial" panose="020B0604020202020204" pitchFamily="34" charset="0"/>
                          <a:cs typeface="Times New Roman" panose="02020603050405020304" pitchFamily="18" charset="0"/>
                        </a:rPr>
                        <a:t>Adjusted</a:t>
                      </a:r>
                      <a:endParaRPr lang="en-US" sz="3000" b="0" i="0" u="none" strike="noStrike">
                        <a:effectLst/>
                        <a:latin typeface="Arial" panose="020B0604020202020204" pitchFamily="34" charset="0"/>
                      </a:endParaRPr>
                    </a:p>
                    <a:p>
                      <a:pPr marL="64008" marR="0" algn="ctr" fontAlgn="t">
                        <a:spcBef>
                          <a:spcPts val="635"/>
                        </a:spcBef>
                        <a:spcAft>
                          <a:spcPts val="0"/>
                        </a:spcAft>
                      </a:pPr>
                      <a:r>
                        <a:rPr lang="en-US" sz="1900" b="1" i="0" u="none" strike="noStrike">
                          <a:solidFill>
                            <a:srgbClr val="000000"/>
                          </a:solidFill>
                          <a:effectLst/>
                          <a:latin typeface="Arial" panose="020B0604020202020204" pitchFamily="34" charset="0"/>
                          <a:ea typeface="Arial" panose="020B0604020202020204" pitchFamily="34" charset="0"/>
                          <a:cs typeface="Times New Roman" panose="02020603050405020304" pitchFamily="18" charset="0"/>
                        </a:rPr>
                        <a:t>Quartile</a:t>
                      </a:r>
                      <a:r>
                        <a:rPr lang="en-US" sz="1900" b="1" i="0" u="none" strike="noStrike" spc="-2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en-US" sz="1900" b="1" i="0" u="none" strike="noStrike" spc="-10">
                          <a:solidFill>
                            <a:srgbClr val="000000"/>
                          </a:solidFill>
                          <a:effectLst/>
                          <a:latin typeface="Arial" panose="020B0604020202020204" pitchFamily="34" charset="0"/>
                          <a:ea typeface="Arial" panose="020B0604020202020204" pitchFamily="34" charset="0"/>
                          <a:cs typeface="Times New Roman" panose="02020603050405020304" pitchFamily="18" charset="0"/>
                        </a:rPr>
                        <a:t>Ranking</a:t>
                      </a:r>
                      <a:endParaRPr lang="en-US" sz="3000" b="0" i="0" u="none" strike="noStrike">
                        <a:effectLst/>
                        <a:latin typeface="Arial" panose="020B0604020202020204" pitchFamily="34" charset="0"/>
                      </a:endParaRPr>
                    </a:p>
                  </a:txBody>
                  <a:tcPr marL="15671" marR="15671" marT="156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4008" marR="0" algn="ctr" fontAlgn="t">
                        <a:spcBef>
                          <a:spcPts val="80"/>
                        </a:spcBef>
                        <a:spcAft>
                          <a:spcPts val="0"/>
                        </a:spcAft>
                      </a:pPr>
                      <a:r>
                        <a:rPr lang="en-US" sz="1900" b="1" i="0" u="none" strike="noStrike" spc="-10">
                          <a:solidFill>
                            <a:srgbClr val="000000"/>
                          </a:solidFill>
                          <a:effectLst/>
                          <a:latin typeface="Arial" panose="020B0604020202020204" pitchFamily="34" charset="0"/>
                          <a:ea typeface="Arial" panose="020B0604020202020204" pitchFamily="34" charset="0"/>
                          <a:cs typeface="Times New Roman" panose="02020603050405020304" pitchFamily="18" charset="0"/>
                        </a:rPr>
                        <a:t>Positive/Negative</a:t>
                      </a:r>
                      <a:endParaRPr lang="en-US" sz="3000" b="0" i="0" u="none" strike="noStrike">
                        <a:effectLst/>
                        <a:latin typeface="Arial" panose="020B0604020202020204" pitchFamily="34" charset="0"/>
                      </a:endParaRPr>
                    </a:p>
                    <a:p>
                      <a:pPr marL="64008" marR="0" algn="ctr" fontAlgn="t">
                        <a:spcBef>
                          <a:spcPts val="635"/>
                        </a:spcBef>
                        <a:spcAft>
                          <a:spcPts val="0"/>
                        </a:spcAft>
                      </a:pPr>
                      <a:r>
                        <a:rPr lang="en-US" sz="1900" b="1" i="0" u="none" strike="noStrike" spc="-10">
                          <a:solidFill>
                            <a:srgbClr val="000000"/>
                          </a:solidFill>
                          <a:effectLst/>
                          <a:latin typeface="Arial" panose="020B0604020202020204" pitchFamily="34" charset="0"/>
                          <a:ea typeface="Arial" panose="020B0604020202020204" pitchFamily="34" charset="0"/>
                          <a:cs typeface="Times New Roman" panose="02020603050405020304" pitchFamily="18" charset="0"/>
                        </a:rPr>
                        <a:t>Change</a:t>
                      </a:r>
                      <a:endParaRPr lang="en-US" sz="3000" b="0" i="0" u="none" strike="noStrike">
                        <a:effectLst/>
                        <a:latin typeface="Arial" panose="020B0604020202020204" pitchFamily="34" charset="0"/>
                      </a:endParaRPr>
                    </a:p>
                  </a:txBody>
                  <a:tcPr marL="15671" marR="15671" marT="15671"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87154217"/>
                  </a:ext>
                </a:extLst>
              </a:tr>
              <a:tr h="1003252">
                <a:tc>
                  <a:txBody>
                    <a:bodyPr/>
                    <a:lstStyle/>
                    <a:p>
                      <a:pPr marL="64008" marR="0" algn="l" fontAlgn="t">
                        <a:spcBef>
                          <a:spcPts val="70"/>
                        </a:spcBef>
                        <a:spcAft>
                          <a:spcPts val="0"/>
                        </a:spcAft>
                      </a:pPr>
                      <a:r>
                        <a:rPr lang="en-US" sz="1900" b="1" i="0" u="none" strike="noStrike"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Early</a:t>
                      </a:r>
                      <a:r>
                        <a:rPr lang="en-US" sz="1900" b="1" i="0" u="none" strike="noStrike" spc="-2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en-US" sz="1900" b="1" i="0" u="none" strike="noStrike"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Entry</a:t>
                      </a:r>
                      <a:r>
                        <a:rPr lang="en-US" sz="1900" b="1" i="0" u="none" strike="noStrike" spc="-25"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en-US" sz="1900" b="1" i="0" u="none" strike="noStrike"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into</a:t>
                      </a:r>
                      <a:r>
                        <a:rPr lang="en-US" sz="1900" b="1" i="0" u="none" strike="noStrike" spc="-3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en-US" sz="1900" b="1" i="0" u="none" strike="noStrike"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Prenatal</a:t>
                      </a:r>
                      <a:r>
                        <a:rPr lang="en-US" sz="1900" b="1" i="0" u="none" strike="noStrike" spc="-5"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en-US" sz="1900" b="1" i="0" u="none" strike="noStrike" spc="-2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Care</a:t>
                      </a:r>
                      <a:endParaRPr lang="en-US" sz="3000" b="0" i="0" u="none" strike="noStrike" dirty="0">
                        <a:effectLst/>
                        <a:latin typeface="Arial" panose="020B0604020202020204" pitchFamily="34" charset="0"/>
                      </a:endParaRPr>
                    </a:p>
                    <a:p>
                      <a:pPr marL="64008" marR="0" algn="l" fontAlgn="t">
                        <a:spcBef>
                          <a:spcPts val="630"/>
                        </a:spcBef>
                        <a:spcAft>
                          <a:spcPts val="0"/>
                        </a:spcAft>
                      </a:pPr>
                      <a:r>
                        <a:rPr lang="en-US" sz="1900" b="1" i="0" u="none" strike="noStrike"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(1</a:t>
                      </a:r>
                      <a:r>
                        <a:rPr lang="en-US" sz="1900" b="1" i="0" u="none" strike="noStrike" baseline="300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st</a:t>
                      </a:r>
                      <a:r>
                        <a:rPr lang="en-US" sz="1900" b="1" i="0" u="none" strike="noStrike" spc="-25"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en-US" sz="1900" b="1" i="0" u="none" strike="noStrike" spc="-1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Trimester)</a:t>
                      </a:r>
                      <a:endParaRPr lang="en-US" sz="3000" b="0" i="0" u="none" strike="noStrike" dirty="0">
                        <a:effectLst/>
                        <a:latin typeface="Arial" panose="020B0604020202020204" pitchFamily="34" charset="0"/>
                      </a:endParaRPr>
                    </a:p>
                  </a:txBody>
                  <a:tcPr marL="15671" marR="15671" marT="156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4008" marR="0" algn="l" fontAlgn="t">
                        <a:spcBef>
                          <a:spcPts val="1020"/>
                        </a:spcBef>
                        <a:spcAft>
                          <a:spcPts val="0"/>
                        </a:spcAft>
                      </a:pPr>
                      <a:r>
                        <a:rPr lang="en-US" sz="1900" b="1" i="0" u="none" strike="noStrike">
                          <a:solidFill>
                            <a:srgbClr val="000000"/>
                          </a:solidFill>
                          <a:effectLst/>
                          <a:latin typeface="Arial" panose="020B0604020202020204" pitchFamily="34" charset="0"/>
                          <a:ea typeface="Arial" panose="020B0604020202020204" pitchFamily="34" charset="0"/>
                          <a:cs typeface="Times New Roman" panose="02020603050405020304" pitchFamily="18" charset="0"/>
                        </a:rPr>
                        <a:t>1</a:t>
                      </a:r>
                      <a:endParaRPr lang="en-US" sz="3000" b="0" i="0" u="none" strike="noStrike">
                        <a:effectLst/>
                        <a:latin typeface="Arial" panose="020B0604020202020204" pitchFamily="34" charset="0"/>
                      </a:endParaRPr>
                    </a:p>
                  </a:txBody>
                  <a:tcPr marL="15671" marR="15671" marT="156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4008" marR="0" algn="l" fontAlgn="t">
                        <a:spcBef>
                          <a:spcPts val="1020"/>
                        </a:spcBef>
                        <a:spcAft>
                          <a:spcPts val="0"/>
                        </a:spcAft>
                      </a:pPr>
                      <a:r>
                        <a:rPr lang="en-US" sz="1900" b="1" i="0" u="none" strike="noStrike">
                          <a:solidFill>
                            <a:srgbClr val="000000"/>
                          </a:solidFill>
                          <a:effectLst/>
                          <a:latin typeface="Arial" panose="020B0604020202020204" pitchFamily="34" charset="0"/>
                          <a:ea typeface="Arial" panose="020B0604020202020204" pitchFamily="34" charset="0"/>
                          <a:cs typeface="Times New Roman" panose="02020603050405020304" pitchFamily="18" charset="0"/>
                        </a:rPr>
                        <a:t>3</a:t>
                      </a:r>
                      <a:endParaRPr lang="en-US" sz="3000" b="0" i="0" u="none" strike="noStrike">
                        <a:effectLst/>
                        <a:latin typeface="Arial" panose="020B0604020202020204" pitchFamily="34" charset="0"/>
                      </a:endParaRPr>
                    </a:p>
                  </a:txBody>
                  <a:tcPr marL="15671" marR="15671" marT="156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4008" marR="0" algn="l" fontAlgn="t">
                        <a:spcBef>
                          <a:spcPts val="1020"/>
                        </a:spcBef>
                        <a:spcAft>
                          <a:spcPts val="0"/>
                        </a:spcAft>
                      </a:pPr>
                      <a:r>
                        <a:rPr lang="en-US" sz="1900" b="1" i="0" u="none" strike="noStrike" spc="-10">
                          <a:solidFill>
                            <a:srgbClr val="000000"/>
                          </a:solidFill>
                          <a:effectLst/>
                          <a:latin typeface="Arial" panose="020B0604020202020204" pitchFamily="34" charset="0"/>
                          <a:ea typeface="Arial" panose="020B0604020202020204" pitchFamily="34" charset="0"/>
                          <a:cs typeface="Times New Roman" panose="02020603050405020304" pitchFamily="18" charset="0"/>
                        </a:rPr>
                        <a:t>Negative</a:t>
                      </a:r>
                      <a:endParaRPr lang="en-US" sz="3000" b="0" i="0" u="none" strike="noStrike">
                        <a:effectLst/>
                        <a:latin typeface="Arial" panose="020B0604020202020204" pitchFamily="34" charset="0"/>
                      </a:endParaRPr>
                    </a:p>
                  </a:txBody>
                  <a:tcPr marL="15671" marR="15671" marT="156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352130414"/>
                  </a:ext>
                </a:extLst>
              </a:tr>
              <a:tr h="626313">
                <a:tc>
                  <a:txBody>
                    <a:bodyPr/>
                    <a:lstStyle/>
                    <a:p>
                      <a:pPr marL="64008" marR="0" algn="l" fontAlgn="t">
                        <a:spcBef>
                          <a:spcPts val="80"/>
                        </a:spcBef>
                        <a:spcAft>
                          <a:spcPts val="0"/>
                        </a:spcAft>
                      </a:pPr>
                      <a:r>
                        <a:rPr lang="en-US" sz="1900" b="1" i="0" u="none" strike="noStrike" spc="-10">
                          <a:solidFill>
                            <a:srgbClr val="000000"/>
                          </a:solidFill>
                          <a:effectLst/>
                          <a:latin typeface="Arial" panose="020B0604020202020204" pitchFamily="34" charset="0"/>
                          <a:ea typeface="Arial" panose="020B0604020202020204" pitchFamily="34" charset="0"/>
                          <a:cs typeface="Times New Roman" panose="02020603050405020304" pitchFamily="18" charset="0"/>
                        </a:rPr>
                        <a:t>Cervical Cancer Screening</a:t>
                      </a:r>
                      <a:endParaRPr lang="en-US" sz="3000" b="0" i="0" u="none" strike="noStrike">
                        <a:effectLst/>
                        <a:latin typeface="Arial" panose="020B0604020202020204" pitchFamily="34" charset="0"/>
                      </a:endParaRPr>
                    </a:p>
                  </a:txBody>
                  <a:tcPr marL="15671" marR="15671" marT="156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64008" marR="0" algn="l" fontAlgn="t">
                        <a:spcBef>
                          <a:spcPts val="80"/>
                        </a:spcBef>
                        <a:spcAft>
                          <a:spcPts val="0"/>
                        </a:spcAft>
                      </a:pPr>
                      <a:r>
                        <a:rPr lang="en-US" sz="1900" b="1" i="0" u="none" strike="noStrike">
                          <a:solidFill>
                            <a:srgbClr val="000000"/>
                          </a:solidFill>
                          <a:effectLst/>
                          <a:latin typeface="Arial" panose="020B0604020202020204" pitchFamily="34" charset="0"/>
                          <a:ea typeface="Arial" panose="020B0604020202020204" pitchFamily="34" charset="0"/>
                          <a:cs typeface="Times New Roman" panose="02020603050405020304" pitchFamily="18" charset="0"/>
                        </a:rPr>
                        <a:t>4</a:t>
                      </a:r>
                      <a:endParaRPr lang="en-US" sz="3000" b="0" i="0" u="none" strike="noStrike">
                        <a:effectLst/>
                        <a:latin typeface="Arial" panose="020B0604020202020204" pitchFamily="34" charset="0"/>
                      </a:endParaRPr>
                    </a:p>
                  </a:txBody>
                  <a:tcPr marL="15671" marR="15671" marT="156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64008" marR="0" algn="l" fontAlgn="t">
                        <a:spcBef>
                          <a:spcPts val="80"/>
                        </a:spcBef>
                        <a:spcAft>
                          <a:spcPts val="0"/>
                        </a:spcAft>
                      </a:pPr>
                      <a:r>
                        <a:rPr lang="en-US" sz="1900" b="1" i="0" u="none" strike="noStrike">
                          <a:solidFill>
                            <a:srgbClr val="000000"/>
                          </a:solidFill>
                          <a:effectLst/>
                          <a:latin typeface="Arial" panose="020B0604020202020204" pitchFamily="34" charset="0"/>
                          <a:ea typeface="Arial" panose="020B0604020202020204" pitchFamily="34" charset="0"/>
                          <a:cs typeface="Times New Roman" panose="02020603050405020304" pitchFamily="18" charset="0"/>
                        </a:rPr>
                        <a:t>3</a:t>
                      </a:r>
                      <a:endParaRPr lang="en-US" sz="3000" b="0" i="0" u="none" strike="noStrike">
                        <a:effectLst/>
                        <a:latin typeface="Arial" panose="020B0604020202020204" pitchFamily="34" charset="0"/>
                      </a:endParaRPr>
                    </a:p>
                  </a:txBody>
                  <a:tcPr marL="15671" marR="15671" marT="156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64008" marR="0" algn="l" fontAlgn="t">
                        <a:spcBef>
                          <a:spcPts val="80"/>
                        </a:spcBef>
                        <a:spcAft>
                          <a:spcPts val="0"/>
                        </a:spcAft>
                      </a:pPr>
                      <a:r>
                        <a:rPr lang="en-US" sz="1900" b="1" i="0" u="none" strike="noStrike" spc="-10">
                          <a:solidFill>
                            <a:srgbClr val="000000"/>
                          </a:solidFill>
                          <a:effectLst/>
                          <a:latin typeface="Arial" panose="020B0604020202020204" pitchFamily="34" charset="0"/>
                          <a:ea typeface="Arial" panose="020B0604020202020204" pitchFamily="34" charset="0"/>
                          <a:cs typeface="Times New Roman" panose="02020603050405020304" pitchFamily="18" charset="0"/>
                        </a:rPr>
                        <a:t>Positive</a:t>
                      </a:r>
                      <a:endParaRPr lang="en-US" sz="3000" b="0" i="0" u="none" strike="noStrike">
                        <a:effectLst/>
                        <a:latin typeface="Arial" panose="020B0604020202020204" pitchFamily="34" charset="0"/>
                      </a:endParaRPr>
                    </a:p>
                  </a:txBody>
                  <a:tcPr marL="15671" marR="15671" marT="156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268290125"/>
                  </a:ext>
                </a:extLst>
              </a:tr>
              <a:tr h="343609">
                <a:tc>
                  <a:txBody>
                    <a:bodyPr/>
                    <a:lstStyle/>
                    <a:p>
                      <a:pPr marL="64008" marR="0" algn="l" fontAlgn="t">
                        <a:spcBef>
                          <a:spcPts val="70"/>
                        </a:spcBef>
                        <a:spcAft>
                          <a:spcPts val="0"/>
                        </a:spcAft>
                      </a:pPr>
                      <a:r>
                        <a:rPr lang="en-US" sz="1900" b="1" i="0" u="none" strike="noStrike">
                          <a:solidFill>
                            <a:srgbClr val="000000"/>
                          </a:solidFill>
                          <a:effectLst/>
                          <a:latin typeface="Arial" panose="020B0604020202020204" pitchFamily="34" charset="0"/>
                          <a:ea typeface="Arial" panose="020B0604020202020204" pitchFamily="34" charset="0"/>
                          <a:cs typeface="Times New Roman" panose="02020603050405020304" pitchFamily="18" charset="0"/>
                        </a:rPr>
                        <a:t>Adult BMI and Follow Up</a:t>
                      </a:r>
                      <a:endParaRPr lang="en-US" sz="3000" b="0" i="0" u="none" strike="noStrike">
                        <a:effectLst/>
                        <a:latin typeface="Arial" panose="020B0604020202020204" pitchFamily="34" charset="0"/>
                      </a:endParaRPr>
                    </a:p>
                  </a:txBody>
                  <a:tcPr marL="15671" marR="15671" marT="156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64008" marR="0" algn="l" fontAlgn="t">
                        <a:spcBef>
                          <a:spcPts val="70"/>
                        </a:spcBef>
                        <a:spcAft>
                          <a:spcPts val="0"/>
                        </a:spcAft>
                      </a:pPr>
                      <a:r>
                        <a:rPr lang="en-US" sz="1900" b="1" i="0" u="none" strike="noStrike">
                          <a:solidFill>
                            <a:srgbClr val="000000"/>
                          </a:solidFill>
                          <a:effectLst/>
                          <a:latin typeface="Arial" panose="020B0604020202020204" pitchFamily="34" charset="0"/>
                          <a:ea typeface="Arial" panose="020B0604020202020204" pitchFamily="34" charset="0"/>
                          <a:cs typeface="Times New Roman" panose="02020603050405020304" pitchFamily="18" charset="0"/>
                        </a:rPr>
                        <a:t>4</a:t>
                      </a:r>
                      <a:endParaRPr lang="en-US" sz="3000" b="0" i="0" u="none" strike="noStrike">
                        <a:effectLst/>
                        <a:latin typeface="Arial" panose="020B0604020202020204" pitchFamily="34" charset="0"/>
                      </a:endParaRPr>
                    </a:p>
                  </a:txBody>
                  <a:tcPr marL="15671" marR="15671" marT="156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64008" marR="0" algn="l" fontAlgn="t">
                        <a:spcBef>
                          <a:spcPts val="70"/>
                        </a:spcBef>
                        <a:spcAft>
                          <a:spcPts val="0"/>
                        </a:spcAft>
                      </a:pPr>
                      <a:r>
                        <a:rPr lang="en-US" sz="1900" b="1" i="0" u="none" strike="noStrike">
                          <a:solidFill>
                            <a:srgbClr val="000000"/>
                          </a:solidFill>
                          <a:effectLst/>
                          <a:latin typeface="Arial" panose="020B0604020202020204" pitchFamily="34" charset="0"/>
                          <a:ea typeface="Arial" panose="020B0604020202020204" pitchFamily="34" charset="0"/>
                          <a:cs typeface="Times New Roman" panose="02020603050405020304" pitchFamily="18" charset="0"/>
                        </a:rPr>
                        <a:t>3</a:t>
                      </a:r>
                      <a:endParaRPr lang="en-US" sz="3000" b="0" i="0" u="none" strike="noStrike">
                        <a:effectLst/>
                        <a:latin typeface="Arial" panose="020B0604020202020204" pitchFamily="34" charset="0"/>
                      </a:endParaRPr>
                    </a:p>
                  </a:txBody>
                  <a:tcPr marL="15671" marR="15671" marT="156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64008" marR="0" algn="l" fontAlgn="t">
                        <a:spcBef>
                          <a:spcPts val="70"/>
                        </a:spcBef>
                        <a:spcAft>
                          <a:spcPts val="0"/>
                        </a:spcAft>
                      </a:pPr>
                      <a:r>
                        <a:rPr lang="en-US" sz="1900" b="1" i="0" u="none" strike="noStrike" spc="-10">
                          <a:solidFill>
                            <a:srgbClr val="000000"/>
                          </a:solidFill>
                          <a:effectLst/>
                          <a:latin typeface="Arial" panose="020B0604020202020204" pitchFamily="34" charset="0"/>
                          <a:ea typeface="Arial" panose="020B0604020202020204" pitchFamily="34" charset="0"/>
                          <a:cs typeface="Times New Roman" panose="02020603050405020304" pitchFamily="18" charset="0"/>
                        </a:rPr>
                        <a:t>Positive</a:t>
                      </a:r>
                      <a:endParaRPr lang="en-US" sz="3000" b="0" i="0" u="none" strike="noStrike">
                        <a:effectLst/>
                        <a:latin typeface="Arial" panose="020B0604020202020204" pitchFamily="34" charset="0"/>
                      </a:endParaRPr>
                    </a:p>
                  </a:txBody>
                  <a:tcPr marL="15671" marR="15671" marT="156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616927471"/>
                  </a:ext>
                </a:extLst>
              </a:tr>
              <a:tr h="626313">
                <a:tc>
                  <a:txBody>
                    <a:bodyPr/>
                    <a:lstStyle/>
                    <a:p>
                      <a:pPr marL="64008" marR="0" algn="l" fontAlgn="t">
                        <a:spcBef>
                          <a:spcPts val="70"/>
                        </a:spcBef>
                        <a:spcAft>
                          <a:spcPts val="0"/>
                        </a:spcAft>
                      </a:pPr>
                      <a:r>
                        <a:rPr lang="en-US" sz="1900" b="1" i="0" u="none" strike="noStrike">
                          <a:solidFill>
                            <a:srgbClr val="000000"/>
                          </a:solidFill>
                          <a:effectLst/>
                          <a:latin typeface="Arial" panose="020B0604020202020204" pitchFamily="34" charset="0"/>
                          <a:ea typeface="Arial" panose="020B0604020202020204" pitchFamily="34" charset="0"/>
                          <a:cs typeface="Times New Roman" panose="02020603050405020304" pitchFamily="18" charset="0"/>
                        </a:rPr>
                        <a:t>Diabetes A1c &gt; 9% or missing</a:t>
                      </a:r>
                      <a:endParaRPr lang="en-US" sz="3000" b="0" i="0" u="none" strike="noStrike">
                        <a:effectLst/>
                        <a:latin typeface="Arial" panose="020B0604020202020204" pitchFamily="34" charset="0"/>
                      </a:endParaRPr>
                    </a:p>
                  </a:txBody>
                  <a:tcPr marL="15671" marR="15671" marT="156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4008" marR="0" algn="l" fontAlgn="t">
                        <a:spcBef>
                          <a:spcPts val="70"/>
                        </a:spcBef>
                        <a:spcAft>
                          <a:spcPts val="0"/>
                        </a:spcAft>
                      </a:pPr>
                      <a:r>
                        <a:rPr lang="en-US" sz="1900" b="1" i="0" u="none" strike="noStrike">
                          <a:solidFill>
                            <a:srgbClr val="000000"/>
                          </a:solidFill>
                          <a:effectLst/>
                          <a:latin typeface="Arial" panose="020B0604020202020204" pitchFamily="34" charset="0"/>
                          <a:ea typeface="Arial" panose="020B0604020202020204" pitchFamily="34" charset="0"/>
                          <a:cs typeface="Times New Roman" panose="02020603050405020304" pitchFamily="18" charset="0"/>
                        </a:rPr>
                        <a:t>1</a:t>
                      </a:r>
                      <a:endParaRPr lang="en-US" sz="3000" b="0" i="0" u="none" strike="noStrike">
                        <a:effectLst/>
                        <a:latin typeface="Arial" panose="020B0604020202020204" pitchFamily="34" charset="0"/>
                      </a:endParaRPr>
                    </a:p>
                  </a:txBody>
                  <a:tcPr marL="15671" marR="15671" marT="156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4008" marR="0" algn="l" fontAlgn="t">
                        <a:spcBef>
                          <a:spcPts val="70"/>
                        </a:spcBef>
                        <a:spcAft>
                          <a:spcPts val="0"/>
                        </a:spcAft>
                      </a:pPr>
                      <a:r>
                        <a:rPr lang="en-US" sz="1900" b="1" i="0" u="none" strike="noStrike"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2</a:t>
                      </a:r>
                      <a:endParaRPr lang="en-US" sz="3000" b="0" i="0" u="none" strike="noStrike" dirty="0">
                        <a:effectLst/>
                        <a:latin typeface="Arial" panose="020B0604020202020204" pitchFamily="34" charset="0"/>
                      </a:endParaRPr>
                    </a:p>
                  </a:txBody>
                  <a:tcPr marL="15671" marR="15671" marT="156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4008" marR="0" algn="l" fontAlgn="t">
                        <a:spcBef>
                          <a:spcPts val="70"/>
                        </a:spcBef>
                        <a:spcAft>
                          <a:spcPts val="0"/>
                        </a:spcAft>
                      </a:pPr>
                      <a:r>
                        <a:rPr lang="en-US" sz="1900" b="1" i="0" u="none" strike="noStrike" spc="-1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Negative</a:t>
                      </a:r>
                      <a:endParaRPr lang="en-US" sz="3000" b="0" i="0" u="none" strike="noStrike" dirty="0">
                        <a:effectLst/>
                        <a:latin typeface="Arial" panose="020B0604020202020204" pitchFamily="34" charset="0"/>
                      </a:endParaRPr>
                    </a:p>
                  </a:txBody>
                  <a:tcPr marL="15671" marR="15671" marT="156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780457684"/>
                  </a:ext>
                </a:extLst>
              </a:tr>
            </a:tbl>
          </a:graphicData>
        </a:graphic>
      </p:graphicFrame>
    </p:spTree>
    <p:extLst>
      <p:ext uri="{BB962C8B-B14F-4D97-AF65-F5344CB8AC3E}">
        <p14:creationId xmlns:p14="http://schemas.microsoft.com/office/powerpoint/2010/main" val="731097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79896-C8CC-FB91-BB4D-3E14DFDAAF92}"/>
              </a:ext>
            </a:extLst>
          </p:cNvPr>
          <p:cNvSpPr>
            <a:spLocks noGrp="1"/>
          </p:cNvSpPr>
          <p:nvPr>
            <p:ph type="title"/>
          </p:nvPr>
        </p:nvSpPr>
        <p:spPr/>
        <p:txBody>
          <a:bodyPr vert="horz" lIns="91440" tIns="45720" rIns="91440" bIns="45720" rtlCol="0" anchor="b">
            <a:normAutofit/>
          </a:bodyPr>
          <a:lstStyle/>
          <a:p>
            <a:r>
              <a:rPr lang="en-US" sz="4800"/>
              <a:t>Looking Ahead: 2024</a:t>
            </a:r>
          </a:p>
        </p:txBody>
      </p:sp>
      <p:sp>
        <p:nvSpPr>
          <p:cNvPr id="3" name="Text Placeholder 2">
            <a:extLst>
              <a:ext uri="{FF2B5EF4-FFF2-40B4-BE49-F238E27FC236}">
                <a16:creationId xmlns:a16="http://schemas.microsoft.com/office/drawing/2014/main" id="{F4E1A701-70C0-68CE-5C8D-6F2BB2922584}"/>
              </a:ext>
            </a:extLst>
          </p:cNvPr>
          <p:cNvSpPr>
            <a:spLocks noGrp="1"/>
          </p:cNvSpPr>
          <p:nvPr>
            <p:ph type="body" sz="quarter" idx="14"/>
          </p:nvPr>
        </p:nvSpPr>
        <p:spPr>
          <a:xfrm>
            <a:off x="1097279" y="1964606"/>
            <a:ext cx="6454987" cy="4023360"/>
          </a:xfrm>
        </p:spPr>
        <p:txBody>
          <a:bodyPr vert="horz" lIns="0" tIns="45720" rIns="0" bIns="45720" rtlCol="0">
            <a:normAutofit/>
          </a:bodyPr>
          <a:lstStyle/>
          <a:p>
            <a:pPr>
              <a:buFont typeface="Calibri" panose="020F0502020204030204" pitchFamily="34" charset="0"/>
              <a:buChar char="•"/>
            </a:pPr>
            <a:r>
              <a:rPr lang="en-US" dirty="0"/>
              <a:t>Implementing new QI/QA Plan, will discuss what that looks like in next meeting</a:t>
            </a:r>
          </a:p>
          <a:p>
            <a:pPr>
              <a:buFont typeface="Calibri" panose="020F0502020204030204" pitchFamily="34" charset="0"/>
              <a:buChar char="•"/>
            </a:pPr>
            <a:r>
              <a:rPr lang="en-US" dirty="0"/>
              <a:t>Review ongoing QI projects </a:t>
            </a:r>
          </a:p>
          <a:p>
            <a:pPr>
              <a:buFont typeface="Calibri" panose="020F0502020204030204" pitchFamily="34" charset="0"/>
              <a:buChar char="•"/>
            </a:pPr>
            <a:r>
              <a:rPr lang="en-US" dirty="0"/>
              <a:t>Review Patient Satisfaction Survey and Patient Grievance data</a:t>
            </a:r>
          </a:p>
          <a:p>
            <a:pPr>
              <a:buFont typeface="Calibri" panose="020F0502020204030204" pitchFamily="34" charset="0"/>
              <a:buChar char="•"/>
            </a:pPr>
            <a:r>
              <a:rPr lang="en-US" dirty="0"/>
              <a:t>Next QI/QA Subcommittee meeting: December 2024</a:t>
            </a:r>
          </a:p>
          <a:p>
            <a:endParaRPr lang="en-US" dirty="0"/>
          </a:p>
        </p:txBody>
      </p:sp>
      <p:pic>
        <p:nvPicPr>
          <p:cNvPr id="4" name="Picture 3">
            <a:extLst>
              <a:ext uri="{FF2B5EF4-FFF2-40B4-BE49-F238E27FC236}">
                <a16:creationId xmlns:a16="http://schemas.microsoft.com/office/drawing/2014/main" id="{F6FC4239-D2F8-B19B-AD09-755EAE882484}"/>
              </a:ext>
            </a:extLst>
          </p:cNvPr>
          <p:cNvPicPr>
            <a:picLocks noChangeAspect="1"/>
          </p:cNvPicPr>
          <p:nvPr/>
        </p:nvPicPr>
        <p:blipFill>
          <a:blip r:embed="rId3"/>
          <a:stretch>
            <a:fillRect/>
          </a:stretch>
        </p:blipFill>
        <p:spPr>
          <a:xfrm>
            <a:off x="9263216" y="285320"/>
            <a:ext cx="2506753" cy="628784"/>
          </a:xfrm>
          <a:prstGeom prst="rect">
            <a:avLst/>
          </a:prstGeom>
        </p:spPr>
      </p:pic>
    </p:spTree>
    <p:extLst>
      <p:ext uri="{BB962C8B-B14F-4D97-AF65-F5344CB8AC3E}">
        <p14:creationId xmlns:p14="http://schemas.microsoft.com/office/powerpoint/2010/main" val="3246902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CF72C8D-C241-4427-D3DF-8F3D161AA4CE}"/>
              </a:ext>
            </a:extLst>
          </p:cNvPr>
          <p:cNvSpPr txBox="1"/>
          <p:nvPr/>
        </p:nvSpPr>
        <p:spPr>
          <a:xfrm>
            <a:off x="5304684" y="1321178"/>
            <a:ext cx="6253317" cy="3686015"/>
          </a:xfrm>
          <a:prstGeom prst="rect">
            <a:avLst/>
          </a:prstGeom>
        </p:spPr>
        <p:txBody>
          <a:bodyPr vert="horz" lIns="91440" tIns="45720" rIns="91440" bIns="45720" rtlCol="0" anchor="b">
            <a:normAutofit/>
          </a:bodyPr>
          <a:lstStyle/>
          <a:p>
            <a:pPr defTabSz="914400">
              <a:lnSpc>
                <a:spcPct val="85000"/>
              </a:lnSpc>
              <a:spcBef>
                <a:spcPct val="0"/>
              </a:spcBef>
              <a:spcAft>
                <a:spcPts val="600"/>
              </a:spcAft>
            </a:pPr>
            <a:r>
              <a:rPr lang="en-US" sz="6800" b="1" spc="-50" dirty="0">
                <a:solidFill>
                  <a:schemeClr val="tx1">
                    <a:lumMod val="85000"/>
                    <a:lumOff val="15000"/>
                  </a:schemeClr>
                </a:solidFill>
                <a:latin typeface="+mj-lt"/>
                <a:ea typeface="+mj-ea"/>
                <a:cs typeface="+mj-cs"/>
              </a:rPr>
              <a:t>Approve Meeting Minutes from Q2 2024</a:t>
            </a:r>
          </a:p>
        </p:txBody>
      </p:sp>
      <p:pic>
        <p:nvPicPr>
          <p:cNvPr id="9" name="Graphic 8" descr="Checkmark">
            <a:extLst>
              <a:ext uri="{FF2B5EF4-FFF2-40B4-BE49-F238E27FC236}">
                <a16:creationId xmlns:a16="http://schemas.microsoft.com/office/drawing/2014/main" id="{5AEA831A-5E45-D5E2-81EE-47ED2161C58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3999" y="1163529"/>
            <a:ext cx="4001315" cy="4001315"/>
          </a:xfrm>
          <a:prstGeom prst="rect">
            <a:avLst/>
          </a:prstGeom>
        </p:spPr>
      </p:pic>
    </p:spTree>
    <p:extLst>
      <p:ext uri="{BB962C8B-B14F-4D97-AF65-F5344CB8AC3E}">
        <p14:creationId xmlns:p14="http://schemas.microsoft.com/office/powerpoint/2010/main" val="586767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iterate>
                                    <p:tmPct val="10000"/>
                                  </p:iterate>
                                  <p:childTnLst>
                                    <p:set>
                                      <p:cBhvr>
                                        <p:cTn id="6" dur="1" fill="hold">
                                          <p:stCondLst>
                                            <p:cond delay="0"/>
                                          </p:stCondLst>
                                        </p:cTn>
                                        <p:tgtEl>
                                          <p:spTgt spid="9"/>
                                        </p:tgtEl>
                                        <p:attrNameLst>
                                          <p:attrName>style.visibility</p:attrName>
                                        </p:attrNameLst>
                                      </p:cBhvr>
                                      <p:to>
                                        <p:strVal val="visible"/>
                                      </p:to>
                                    </p:set>
                                    <p:animEffect transition="in" filter="fade">
                                      <p:cBhvr>
                                        <p:cTn id="7" dur="7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34872-320C-41C3-E87A-FA35BB447986}"/>
              </a:ext>
            </a:extLst>
          </p:cNvPr>
          <p:cNvSpPr>
            <a:spLocks noGrp="1"/>
          </p:cNvSpPr>
          <p:nvPr>
            <p:ph type="title"/>
          </p:nvPr>
        </p:nvSpPr>
        <p:spPr>
          <a:xfrm>
            <a:off x="1097280" y="286603"/>
            <a:ext cx="10058400" cy="1450757"/>
          </a:xfrm>
        </p:spPr>
        <p:txBody>
          <a:bodyPr vert="horz" lIns="91440" tIns="45720" rIns="91440" bIns="45720" rtlCol="0" anchor="b">
            <a:normAutofit/>
          </a:bodyPr>
          <a:lstStyle/>
          <a:p>
            <a:r>
              <a:rPr lang="en-US" sz="4800"/>
              <a:t>Agenda</a:t>
            </a:r>
          </a:p>
        </p:txBody>
      </p:sp>
      <p:graphicFrame>
        <p:nvGraphicFramePr>
          <p:cNvPr id="5" name="Text Placeholder 2">
            <a:extLst>
              <a:ext uri="{FF2B5EF4-FFF2-40B4-BE49-F238E27FC236}">
                <a16:creationId xmlns:a16="http://schemas.microsoft.com/office/drawing/2014/main" id="{35CF9D75-3C4C-826F-D89C-3241F619F831}"/>
              </a:ext>
            </a:extLst>
          </p:cNvPr>
          <p:cNvGraphicFramePr/>
          <p:nvPr>
            <p:extLst>
              <p:ext uri="{D42A27DB-BD31-4B8C-83A1-F6EECF244321}">
                <p14:modId xmlns:p14="http://schemas.microsoft.com/office/powerpoint/2010/main" val="627195238"/>
              </p:ext>
            </p:extLst>
          </p:nvPr>
        </p:nvGraphicFramePr>
        <p:xfrm>
          <a:off x="1097279" y="1845734"/>
          <a:ext cx="6454987" cy="40233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15950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 name="Rectangle 33">
            <a:extLst>
              <a:ext uri="{FF2B5EF4-FFF2-40B4-BE49-F238E27FC236}">
                <a16:creationId xmlns:a16="http://schemas.microsoft.com/office/drawing/2014/main" id="{F53311A5-99DE-4393-9A6A-668B1A50F6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41" name="Rectangle 35">
            <a:extLst>
              <a:ext uri="{FF2B5EF4-FFF2-40B4-BE49-F238E27FC236}">
                <a16:creationId xmlns:a16="http://schemas.microsoft.com/office/drawing/2014/main" id="{A4927983-BFBD-4CAA-A34E-2D3486ACF1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4193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42" name="Straight Connector 37">
            <a:extLst>
              <a:ext uri="{FF2B5EF4-FFF2-40B4-BE49-F238E27FC236}">
                <a16:creationId xmlns:a16="http://schemas.microsoft.com/office/drawing/2014/main" id="{B40DF401-E6F0-4EFD-8C5C-6847352084C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11D5C66B-50BE-44AF-BBBF-E7E107C0888A}"/>
              </a:ext>
            </a:extLst>
          </p:cNvPr>
          <p:cNvSpPr>
            <a:spLocks noGrp="1"/>
          </p:cNvSpPr>
          <p:nvPr>
            <p:ph type="title"/>
          </p:nvPr>
        </p:nvSpPr>
        <p:spPr>
          <a:xfrm>
            <a:off x="1097280" y="286603"/>
            <a:ext cx="10058400" cy="1450757"/>
          </a:xfrm>
        </p:spPr>
        <p:txBody>
          <a:bodyPr vert="horz" lIns="91440" tIns="45720" rIns="91440" bIns="45720" rtlCol="0" anchor="b">
            <a:normAutofit/>
          </a:bodyPr>
          <a:lstStyle/>
          <a:p>
            <a:r>
              <a:rPr lang="en-US" sz="4800"/>
              <a:t>QI/QA Plan Amendment</a:t>
            </a:r>
          </a:p>
        </p:txBody>
      </p:sp>
      <p:graphicFrame>
        <p:nvGraphicFramePr>
          <p:cNvPr id="29" name="Text Placeholder 2">
            <a:extLst>
              <a:ext uri="{FF2B5EF4-FFF2-40B4-BE49-F238E27FC236}">
                <a16:creationId xmlns:a16="http://schemas.microsoft.com/office/drawing/2014/main" id="{602C8C45-24BA-29FE-F0B1-9A1470C90296}"/>
              </a:ext>
            </a:extLst>
          </p:cNvPr>
          <p:cNvGraphicFramePr/>
          <p:nvPr>
            <p:extLst>
              <p:ext uri="{D42A27DB-BD31-4B8C-83A1-F6EECF244321}">
                <p14:modId xmlns:p14="http://schemas.microsoft.com/office/powerpoint/2010/main" val="3806613715"/>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45029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21814-21EF-2F0D-5545-3AA46A60CBF3}"/>
              </a:ext>
            </a:extLst>
          </p:cNvPr>
          <p:cNvSpPr>
            <a:spLocks noGrp="1"/>
          </p:cNvSpPr>
          <p:nvPr>
            <p:ph type="title"/>
          </p:nvPr>
        </p:nvSpPr>
        <p:spPr>
          <a:xfrm>
            <a:off x="1066800" y="676656"/>
            <a:ext cx="10058400" cy="1450757"/>
          </a:xfrm>
        </p:spPr>
        <p:txBody>
          <a:bodyPr vert="horz" lIns="91440" tIns="45720" rIns="91440" bIns="45720" rtlCol="0" anchor="ctr">
            <a:normAutofit/>
          </a:bodyPr>
          <a:lstStyle/>
          <a:p>
            <a:r>
              <a:rPr lang="en-US" sz="4800" kern="1200" dirty="0">
                <a:solidFill>
                  <a:schemeClr val="tx1"/>
                </a:solidFill>
                <a:latin typeface="+mj-lt"/>
                <a:ea typeface="+mj-ea"/>
                <a:cs typeface="+mj-cs"/>
              </a:rPr>
              <a:t>Program Updates</a:t>
            </a:r>
          </a:p>
        </p:txBody>
      </p:sp>
      <p:sp>
        <p:nvSpPr>
          <p:cNvPr id="13" name="Text Placeholder 2">
            <a:extLst>
              <a:ext uri="{FF2B5EF4-FFF2-40B4-BE49-F238E27FC236}">
                <a16:creationId xmlns:a16="http://schemas.microsoft.com/office/drawing/2014/main" id="{6051A4C5-BEA4-53BB-B630-E2CDFE17F396}"/>
              </a:ext>
            </a:extLst>
          </p:cNvPr>
          <p:cNvSpPr>
            <a:spLocks noGrp="1"/>
          </p:cNvSpPr>
          <p:nvPr>
            <p:ph type="body" sz="quarter" idx="14"/>
          </p:nvPr>
        </p:nvSpPr>
        <p:spPr>
          <a:xfrm>
            <a:off x="838200" y="1929384"/>
            <a:ext cx="10515600" cy="4251960"/>
          </a:xfrm>
        </p:spPr>
        <p:txBody>
          <a:bodyPr vert="horz" lIns="91440" tIns="45720" rIns="91440" bIns="45720" rtlCol="0">
            <a:normAutofit/>
          </a:bodyPr>
          <a:lstStyle/>
          <a:p>
            <a:pPr marL="274320" lvl="1" indent="0">
              <a:buNone/>
            </a:pPr>
            <a:r>
              <a:rPr lang="en-US" sz="2200" b="1" dirty="0">
                <a:solidFill>
                  <a:schemeClr val="tx1"/>
                </a:solidFill>
              </a:rPr>
              <a:t>Cervical Cancer Screening Reporting</a:t>
            </a:r>
          </a:p>
          <a:p>
            <a:pPr lvl="1"/>
            <a:r>
              <a:rPr lang="en-US" sz="2200" dirty="0">
                <a:solidFill>
                  <a:schemeClr val="tx1"/>
                </a:solidFill>
                <a:effectLst/>
              </a:rPr>
              <a:t>HCH/FH </a:t>
            </a:r>
            <a:r>
              <a:rPr lang="en-US" sz="2200" dirty="0">
                <a:solidFill>
                  <a:schemeClr val="tx1"/>
                </a:solidFill>
              </a:rPr>
              <a:t>is working with the BI team to determine if/where falloff is happening with cervical cancer screenings</a:t>
            </a:r>
          </a:p>
          <a:p>
            <a:pPr lvl="1"/>
            <a:r>
              <a:rPr lang="en-US" sz="2200" dirty="0">
                <a:solidFill>
                  <a:schemeClr val="tx1"/>
                </a:solidFill>
              </a:rPr>
              <a:t>HCH/FH definition being compared to QIP definition and patient empanelment </a:t>
            </a:r>
          </a:p>
          <a:p>
            <a:pPr marL="201168" lvl="1" indent="0">
              <a:buNone/>
            </a:pPr>
            <a:r>
              <a:rPr lang="en-US" sz="2200" b="1" dirty="0">
                <a:solidFill>
                  <a:schemeClr val="tx1"/>
                </a:solidFill>
              </a:rPr>
              <a:t>Depression Remission at 12 Months: Follow-Up </a:t>
            </a:r>
          </a:p>
          <a:p>
            <a:pPr lvl="1"/>
            <a:r>
              <a:rPr lang="en-US" sz="2200" dirty="0">
                <a:solidFill>
                  <a:schemeClr val="tx1"/>
                </a:solidFill>
                <a:effectLst/>
              </a:rPr>
              <a:t>How is remission tested? Is there a positive test done?</a:t>
            </a:r>
          </a:p>
          <a:p>
            <a:pPr lvl="1"/>
            <a:r>
              <a:rPr lang="en-US" sz="2200" dirty="0">
                <a:solidFill>
                  <a:schemeClr val="tx1"/>
                </a:solidFill>
              </a:rPr>
              <a:t>Denominator:</a:t>
            </a:r>
          </a:p>
          <a:p>
            <a:pPr lvl="2"/>
            <a:r>
              <a:rPr lang="en-US" sz="1800" dirty="0">
                <a:solidFill>
                  <a:schemeClr val="tx1"/>
                </a:solidFill>
              </a:rPr>
              <a:t>Patient with a score of 9+ on PHQ-9 one year before measurement period</a:t>
            </a:r>
          </a:p>
          <a:p>
            <a:pPr lvl="1"/>
            <a:r>
              <a:rPr lang="en-US" sz="2200" dirty="0">
                <a:solidFill>
                  <a:schemeClr val="tx1"/>
                </a:solidFill>
              </a:rPr>
              <a:t>Numerator:</a:t>
            </a:r>
          </a:p>
          <a:p>
            <a:pPr lvl="2"/>
            <a:r>
              <a:rPr lang="en-US" sz="1800" dirty="0">
                <a:solidFill>
                  <a:schemeClr val="tx1"/>
                </a:solidFill>
              </a:rPr>
              <a:t>Patient who received a PHQ-9 score of &lt;5 by most recent 12 month visit(+/- 60 days)</a:t>
            </a:r>
          </a:p>
          <a:p>
            <a:pPr lvl="1"/>
            <a:r>
              <a:rPr lang="en-US" sz="2200" dirty="0">
                <a:solidFill>
                  <a:schemeClr val="tx1"/>
                </a:solidFill>
              </a:rPr>
              <a:t>Note: PHQ-9 is the only screening tool that can be used for this measure</a:t>
            </a:r>
          </a:p>
          <a:p>
            <a:endParaRPr lang="en-US" sz="2200" dirty="0">
              <a:solidFill>
                <a:schemeClr val="tx1"/>
              </a:solidFill>
            </a:endParaRPr>
          </a:p>
        </p:txBody>
      </p:sp>
    </p:spTree>
    <p:extLst>
      <p:ext uri="{BB962C8B-B14F-4D97-AF65-F5344CB8AC3E}">
        <p14:creationId xmlns:p14="http://schemas.microsoft.com/office/powerpoint/2010/main" val="517605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21814-21EF-2F0D-5545-3AA46A60CBF3}"/>
              </a:ext>
            </a:extLst>
          </p:cNvPr>
          <p:cNvSpPr>
            <a:spLocks noGrp="1"/>
          </p:cNvSpPr>
          <p:nvPr>
            <p:ph type="title"/>
          </p:nvPr>
        </p:nvSpPr>
        <p:spPr>
          <a:xfrm>
            <a:off x="502512" y="313540"/>
            <a:ext cx="5127171" cy="1450757"/>
          </a:xfrm>
        </p:spPr>
        <p:txBody>
          <a:bodyPr vert="horz" lIns="91440" tIns="45720" rIns="91440" bIns="45720" rtlCol="0" anchor="b">
            <a:normAutofit/>
          </a:bodyPr>
          <a:lstStyle/>
          <a:p>
            <a:r>
              <a:rPr lang="en-US" sz="4800" dirty="0"/>
              <a:t>Program Updates</a:t>
            </a:r>
          </a:p>
        </p:txBody>
      </p:sp>
      <p:sp>
        <p:nvSpPr>
          <p:cNvPr id="13" name="Text Placeholder 2">
            <a:extLst>
              <a:ext uri="{FF2B5EF4-FFF2-40B4-BE49-F238E27FC236}">
                <a16:creationId xmlns:a16="http://schemas.microsoft.com/office/drawing/2014/main" id="{6051A4C5-BEA4-53BB-B630-E2CDFE17F396}"/>
              </a:ext>
            </a:extLst>
          </p:cNvPr>
          <p:cNvSpPr>
            <a:spLocks noGrp="1"/>
          </p:cNvSpPr>
          <p:nvPr>
            <p:ph type="body" sz="quarter" idx="14"/>
          </p:nvPr>
        </p:nvSpPr>
        <p:spPr>
          <a:xfrm>
            <a:off x="379852" y="2210159"/>
            <a:ext cx="5516261" cy="3670180"/>
          </a:xfrm>
        </p:spPr>
        <p:txBody>
          <a:bodyPr vert="horz" lIns="0" tIns="45720" rIns="0" bIns="45720" rtlCol="0">
            <a:normAutofit/>
          </a:bodyPr>
          <a:lstStyle/>
          <a:p>
            <a:pPr marL="274320" lvl="1" indent="0">
              <a:buFont typeface="Calibri" panose="020F0502020204030204" pitchFamily="34" charset="0"/>
              <a:buNone/>
            </a:pPr>
            <a:r>
              <a:rPr lang="en-US" sz="2200" b="1" dirty="0">
                <a:solidFill>
                  <a:schemeClr val="tx1"/>
                </a:solidFill>
              </a:rPr>
              <a:t>Depression Screening and Follow Up: Update</a:t>
            </a:r>
          </a:p>
          <a:p>
            <a:pPr lvl="1">
              <a:buFont typeface="Calibri" panose="020F0502020204030204" pitchFamily="34" charset="0"/>
              <a:buChar char="•"/>
            </a:pPr>
            <a:r>
              <a:rPr lang="en-US" dirty="0">
                <a:solidFill>
                  <a:schemeClr val="tx1"/>
                </a:solidFill>
              </a:rPr>
              <a:t> </a:t>
            </a:r>
            <a:r>
              <a:rPr lang="en-US" sz="2000" dirty="0">
                <a:solidFill>
                  <a:schemeClr val="tx1"/>
                </a:solidFill>
              </a:rPr>
              <a:t>Specific screening tool is required? </a:t>
            </a:r>
          </a:p>
          <a:p>
            <a:pPr lvl="1">
              <a:buFont typeface="Calibri" panose="020F0502020204030204" pitchFamily="34" charset="0"/>
              <a:buChar char="•"/>
            </a:pPr>
            <a:r>
              <a:rPr lang="en-US" sz="2000" dirty="0">
                <a:solidFill>
                  <a:schemeClr val="tx1"/>
                </a:solidFill>
              </a:rPr>
              <a:t> Standardized and validated depression screening tool required for this measure. Examples include but are not limited to chart</a:t>
            </a:r>
          </a:p>
          <a:p>
            <a:pPr lvl="1">
              <a:buFont typeface="Calibri" panose="020F0502020204030204" pitchFamily="34" charset="0"/>
              <a:buChar char="•"/>
            </a:pPr>
            <a:r>
              <a:rPr lang="en-US" sz="2000" dirty="0">
                <a:solidFill>
                  <a:schemeClr val="tx1"/>
                </a:solidFill>
              </a:rPr>
              <a:t>PHPP Discussion</a:t>
            </a:r>
          </a:p>
          <a:p>
            <a:pPr lvl="2">
              <a:buFont typeface="Calibri" panose="020F0502020204030204" pitchFamily="34" charset="0"/>
              <a:buChar char="•"/>
            </a:pPr>
            <a:r>
              <a:rPr lang="en-US" sz="1800" dirty="0">
                <a:solidFill>
                  <a:schemeClr val="tx1"/>
                </a:solidFill>
              </a:rPr>
              <a:t>Screening tools used</a:t>
            </a:r>
          </a:p>
          <a:p>
            <a:pPr lvl="2">
              <a:buFont typeface="Calibri" panose="020F0502020204030204" pitchFamily="34" charset="0"/>
              <a:buChar char="•"/>
            </a:pPr>
            <a:r>
              <a:rPr lang="en-US" sz="1800" dirty="0">
                <a:solidFill>
                  <a:schemeClr val="tx1"/>
                </a:solidFill>
              </a:rPr>
              <a:t>New staff members added to teams (ex. HEAL clinicians and psychiatrists)</a:t>
            </a:r>
          </a:p>
          <a:p>
            <a:pPr lvl="2">
              <a:buFont typeface="Calibri" panose="020F0502020204030204" pitchFamily="34" charset="0"/>
              <a:buChar char="•"/>
            </a:pPr>
            <a:r>
              <a:rPr lang="en-US" sz="1800" dirty="0">
                <a:solidFill>
                  <a:schemeClr val="tx1"/>
                </a:solidFill>
              </a:rPr>
              <a:t>Plans to improve screening measure</a:t>
            </a:r>
          </a:p>
        </p:txBody>
      </p:sp>
      <p:pic>
        <p:nvPicPr>
          <p:cNvPr id="4" name="Picture 3" descr="Graphical user interface, text, application, email&#10;&#10;Description automatically generated">
            <a:extLst>
              <a:ext uri="{FF2B5EF4-FFF2-40B4-BE49-F238E27FC236}">
                <a16:creationId xmlns:a16="http://schemas.microsoft.com/office/drawing/2014/main" id="{A14EA02D-506F-0936-99F9-E99DC2ACE951}"/>
              </a:ext>
            </a:extLst>
          </p:cNvPr>
          <p:cNvPicPr>
            <a:picLocks noChangeAspect="1"/>
          </p:cNvPicPr>
          <p:nvPr/>
        </p:nvPicPr>
        <p:blipFill>
          <a:blip r:embed="rId3"/>
          <a:srcRect r="3" b="442"/>
          <a:stretch/>
        </p:blipFill>
        <p:spPr>
          <a:xfrm>
            <a:off x="6060274" y="1815372"/>
            <a:ext cx="5451627" cy="4192893"/>
          </a:xfrm>
          <a:prstGeom prst="rect">
            <a:avLst/>
          </a:prstGeom>
        </p:spPr>
      </p:pic>
      <mc:AlternateContent xmlns:mc="http://schemas.openxmlformats.org/markup-compatibility/2006" xmlns:p14="http://schemas.microsoft.com/office/powerpoint/2010/main">
        <mc:Choice Requires="p14">
          <p:contentPart p14:bwMode="auto" r:id="rId4">
            <p14:nvContentPartPr>
              <p14:cNvPr id="7" name="Ink 6">
                <a:extLst>
                  <a:ext uri="{FF2B5EF4-FFF2-40B4-BE49-F238E27FC236}">
                    <a16:creationId xmlns:a16="http://schemas.microsoft.com/office/drawing/2014/main" id="{4A89BB04-D839-BBF8-25CB-EEDA3D43CD28}"/>
                  </a:ext>
                </a:extLst>
              </p14:cNvPr>
              <p14:cNvContentPartPr/>
              <p14:nvPr/>
            </p14:nvContentPartPr>
            <p14:xfrm>
              <a:off x="6587646" y="2002977"/>
              <a:ext cx="2108520" cy="217800"/>
            </p14:xfrm>
          </p:contentPart>
        </mc:Choice>
        <mc:Fallback xmlns="">
          <p:pic>
            <p:nvPicPr>
              <p:cNvPr id="7" name="Ink 6">
                <a:extLst>
                  <a:ext uri="{FF2B5EF4-FFF2-40B4-BE49-F238E27FC236}">
                    <a16:creationId xmlns:a16="http://schemas.microsoft.com/office/drawing/2014/main" id="{4A89BB04-D839-BBF8-25CB-EEDA3D43CD28}"/>
                  </a:ext>
                </a:extLst>
              </p:cNvPr>
              <p:cNvPicPr/>
              <p:nvPr/>
            </p:nvPicPr>
            <p:blipFill>
              <a:blip r:embed="rId5"/>
              <a:stretch>
                <a:fillRect/>
              </a:stretch>
            </p:blipFill>
            <p:spPr>
              <a:xfrm>
                <a:off x="6534006" y="1894977"/>
                <a:ext cx="2216160" cy="43344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8" name="Ink 7">
                <a:extLst>
                  <a:ext uri="{FF2B5EF4-FFF2-40B4-BE49-F238E27FC236}">
                    <a16:creationId xmlns:a16="http://schemas.microsoft.com/office/drawing/2014/main" id="{ADCB02C0-635D-B2F4-E58B-536E712F2884}"/>
                  </a:ext>
                </a:extLst>
              </p14:cNvPr>
              <p14:cNvContentPartPr/>
              <p14:nvPr/>
            </p14:nvContentPartPr>
            <p14:xfrm>
              <a:off x="8053206" y="1764297"/>
              <a:ext cx="3064680" cy="546840"/>
            </p14:xfrm>
          </p:contentPart>
        </mc:Choice>
        <mc:Fallback xmlns="">
          <p:pic>
            <p:nvPicPr>
              <p:cNvPr id="8" name="Ink 7">
                <a:extLst>
                  <a:ext uri="{FF2B5EF4-FFF2-40B4-BE49-F238E27FC236}">
                    <a16:creationId xmlns:a16="http://schemas.microsoft.com/office/drawing/2014/main" id="{ADCB02C0-635D-B2F4-E58B-536E712F2884}"/>
                  </a:ext>
                </a:extLst>
              </p:cNvPr>
              <p:cNvPicPr/>
              <p:nvPr/>
            </p:nvPicPr>
            <p:blipFill>
              <a:blip r:embed="rId7"/>
              <a:stretch>
                <a:fillRect/>
              </a:stretch>
            </p:blipFill>
            <p:spPr>
              <a:xfrm>
                <a:off x="7999206" y="1656657"/>
                <a:ext cx="3172320" cy="76248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9" name="Ink 8">
                <a:extLst>
                  <a:ext uri="{FF2B5EF4-FFF2-40B4-BE49-F238E27FC236}">
                    <a16:creationId xmlns:a16="http://schemas.microsoft.com/office/drawing/2014/main" id="{2B761EAB-99E0-3746-A618-C5519667B30C}"/>
                  </a:ext>
                </a:extLst>
              </p14:cNvPr>
              <p14:cNvContentPartPr/>
              <p14:nvPr/>
            </p14:nvContentPartPr>
            <p14:xfrm>
              <a:off x="8310966" y="1986777"/>
              <a:ext cx="2971080" cy="276480"/>
            </p14:xfrm>
          </p:contentPart>
        </mc:Choice>
        <mc:Fallback xmlns="">
          <p:pic>
            <p:nvPicPr>
              <p:cNvPr id="9" name="Ink 8">
                <a:extLst>
                  <a:ext uri="{FF2B5EF4-FFF2-40B4-BE49-F238E27FC236}">
                    <a16:creationId xmlns:a16="http://schemas.microsoft.com/office/drawing/2014/main" id="{2B761EAB-99E0-3746-A618-C5519667B30C}"/>
                  </a:ext>
                </a:extLst>
              </p:cNvPr>
              <p:cNvPicPr/>
              <p:nvPr/>
            </p:nvPicPr>
            <p:blipFill>
              <a:blip r:embed="rId9"/>
              <a:stretch>
                <a:fillRect/>
              </a:stretch>
            </p:blipFill>
            <p:spPr>
              <a:xfrm>
                <a:off x="8257326" y="1878777"/>
                <a:ext cx="3078720" cy="49212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0" name="Ink 9">
                <a:extLst>
                  <a:ext uri="{FF2B5EF4-FFF2-40B4-BE49-F238E27FC236}">
                    <a16:creationId xmlns:a16="http://schemas.microsoft.com/office/drawing/2014/main" id="{23E7F930-F430-79FF-F2AB-EF6877FD5F80}"/>
                  </a:ext>
                </a:extLst>
              </p14:cNvPr>
              <p14:cNvContentPartPr/>
              <p14:nvPr/>
            </p14:nvContentPartPr>
            <p14:xfrm>
              <a:off x="7335726" y="2325897"/>
              <a:ext cx="43920" cy="14760"/>
            </p14:xfrm>
          </p:contentPart>
        </mc:Choice>
        <mc:Fallback xmlns="">
          <p:pic>
            <p:nvPicPr>
              <p:cNvPr id="10" name="Ink 9">
                <a:extLst>
                  <a:ext uri="{FF2B5EF4-FFF2-40B4-BE49-F238E27FC236}">
                    <a16:creationId xmlns:a16="http://schemas.microsoft.com/office/drawing/2014/main" id="{23E7F930-F430-79FF-F2AB-EF6877FD5F80}"/>
                  </a:ext>
                </a:extLst>
              </p:cNvPr>
              <p:cNvPicPr/>
              <p:nvPr/>
            </p:nvPicPr>
            <p:blipFill>
              <a:blip r:embed="rId11"/>
              <a:stretch>
                <a:fillRect/>
              </a:stretch>
            </p:blipFill>
            <p:spPr>
              <a:xfrm>
                <a:off x="7281726" y="2217897"/>
                <a:ext cx="151560" cy="230400"/>
              </a:xfrm>
              <a:prstGeom prst="rect">
                <a:avLst/>
              </a:prstGeom>
            </p:spPr>
          </p:pic>
        </mc:Fallback>
      </mc:AlternateContent>
    </p:spTree>
    <p:extLst>
      <p:ext uri="{BB962C8B-B14F-4D97-AF65-F5344CB8AC3E}">
        <p14:creationId xmlns:p14="http://schemas.microsoft.com/office/powerpoint/2010/main" val="2827027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1A398-E21D-0844-884B-63D5F0596184}"/>
              </a:ext>
            </a:extLst>
          </p:cNvPr>
          <p:cNvSpPr>
            <a:spLocks noGrp="1"/>
          </p:cNvSpPr>
          <p:nvPr>
            <p:ph type="title"/>
          </p:nvPr>
        </p:nvSpPr>
        <p:spPr>
          <a:xfrm>
            <a:off x="865446" y="2735908"/>
            <a:ext cx="10461108" cy="1537432"/>
          </a:xfrm>
        </p:spPr>
        <p:txBody>
          <a:bodyPr vert="horz" lIns="91440" tIns="45720" rIns="91440" bIns="45720" rtlCol="0" anchor="b">
            <a:normAutofit/>
          </a:bodyPr>
          <a:lstStyle/>
          <a:p>
            <a:r>
              <a:rPr lang="en-US" sz="6000" dirty="0">
                <a:solidFill>
                  <a:schemeClr val="tx1">
                    <a:lumMod val="85000"/>
                    <a:lumOff val="15000"/>
                  </a:schemeClr>
                </a:solidFill>
              </a:rPr>
              <a:t>Q2 2024- Performance Measures</a:t>
            </a:r>
          </a:p>
        </p:txBody>
      </p:sp>
      <p:pic>
        <p:nvPicPr>
          <p:cNvPr id="6" name="Picture 5">
            <a:extLst>
              <a:ext uri="{FF2B5EF4-FFF2-40B4-BE49-F238E27FC236}">
                <a16:creationId xmlns:a16="http://schemas.microsoft.com/office/drawing/2014/main" id="{10548A1B-E968-6644-B161-4C249BD48F28}"/>
              </a:ext>
            </a:extLst>
          </p:cNvPr>
          <p:cNvPicPr>
            <a:picLocks noChangeAspect="1"/>
          </p:cNvPicPr>
          <p:nvPr/>
        </p:nvPicPr>
        <p:blipFill>
          <a:blip r:embed="rId3"/>
          <a:stretch>
            <a:fillRect/>
          </a:stretch>
        </p:blipFill>
        <p:spPr>
          <a:xfrm>
            <a:off x="627287" y="524763"/>
            <a:ext cx="3642961" cy="913785"/>
          </a:xfrm>
          <a:prstGeom prst="rect">
            <a:avLst/>
          </a:prstGeom>
        </p:spPr>
      </p:pic>
    </p:spTree>
    <p:extLst>
      <p:ext uri="{BB962C8B-B14F-4D97-AF65-F5344CB8AC3E}">
        <p14:creationId xmlns:p14="http://schemas.microsoft.com/office/powerpoint/2010/main" val="3132082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767F1D0E-5573-BCF8-F128-4F4FD240B967}"/>
              </a:ext>
            </a:extLst>
          </p:cNvPr>
          <p:cNvGraphicFramePr>
            <a:graphicFrameLocks/>
          </p:cNvGraphicFramePr>
          <p:nvPr>
            <p:extLst>
              <p:ext uri="{D42A27DB-BD31-4B8C-83A1-F6EECF244321}">
                <p14:modId xmlns:p14="http://schemas.microsoft.com/office/powerpoint/2010/main" val="295101638"/>
              </p:ext>
            </p:extLst>
          </p:nvPr>
        </p:nvGraphicFramePr>
        <p:xfrm>
          <a:off x="152400" y="109847"/>
          <a:ext cx="11887200" cy="6748153"/>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Box 63">
            <a:extLst>
              <a:ext uri="{FF2B5EF4-FFF2-40B4-BE49-F238E27FC236}">
                <a16:creationId xmlns:a16="http://schemas.microsoft.com/office/drawing/2014/main" id="{2BDC0556-ACD2-388D-2FB6-9A86EF82B925}"/>
              </a:ext>
            </a:extLst>
          </p:cNvPr>
          <p:cNvSpPr txBox="1"/>
          <p:nvPr/>
        </p:nvSpPr>
        <p:spPr>
          <a:xfrm>
            <a:off x="1066492" y="655396"/>
            <a:ext cx="833656" cy="2308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900" b="1" dirty="0">
                <a:solidFill>
                  <a:srgbClr val="585858"/>
                </a:solidFill>
              </a:rPr>
              <a:t>QIP</a:t>
            </a:r>
          </a:p>
        </p:txBody>
      </p:sp>
      <p:cxnSp>
        <p:nvCxnSpPr>
          <p:cNvPr id="16" name="Straight Connector 15">
            <a:extLst>
              <a:ext uri="{FF2B5EF4-FFF2-40B4-BE49-F238E27FC236}">
                <a16:creationId xmlns:a16="http://schemas.microsoft.com/office/drawing/2014/main" id="{43FDB3F4-32A6-C519-ABD5-ECF2D07EA7EA}"/>
              </a:ext>
            </a:extLst>
          </p:cNvPr>
          <p:cNvCxnSpPr>
            <a:cxnSpLocks/>
          </p:cNvCxnSpPr>
          <p:nvPr/>
        </p:nvCxnSpPr>
        <p:spPr>
          <a:xfrm flipV="1">
            <a:off x="2422976" y="914400"/>
            <a:ext cx="0" cy="5578679"/>
          </a:xfrm>
          <a:prstGeom prst="line">
            <a:avLst/>
          </a:prstGeom>
          <a:ln>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930D78BA-C4EA-E248-48E6-1074D563A2EB}"/>
              </a:ext>
            </a:extLst>
          </p:cNvPr>
          <p:cNvSpPr/>
          <p:nvPr/>
        </p:nvSpPr>
        <p:spPr>
          <a:xfrm>
            <a:off x="11363333" y="352425"/>
            <a:ext cx="600067" cy="63246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7E49AB0B-EA2C-1C08-D8F9-7A3838EAFA98}"/>
              </a:ext>
            </a:extLst>
          </p:cNvPr>
          <p:cNvSpPr/>
          <p:nvPr/>
        </p:nvSpPr>
        <p:spPr>
          <a:xfrm>
            <a:off x="8610625" y="914399"/>
            <a:ext cx="2752708" cy="557867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cxnSp>
        <p:nvCxnSpPr>
          <p:cNvPr id="3" name="Straight Connector 2">
            <a:extLst>
              <a:ext uri="{FF2B5EF4-FFF2-40B4-BE49-F238E27FC236}">
                <a16:creationId xmlns:a16="http://schemas.microsoft.com/office/drawing/2014/main" id="{D15F0411-6B08-E15F-1F91-75057B77A2AC}"/>
              </a:ext>
            </a:extLst>
          </p:cNvPr>
          <p:cNvCxnSpPr>
            <a:cxnSpLocks/>
          </p:cNvCxnSpPr>
          <p:nvPr/>
        </p:nvCxnSpPr>
        <p:spPr>
          <a:xfrm flipV="1">
            <a:off x="6205266" y="914399"/>
            <a:ext cx="0" cy="5578679"/>
          </a:xfrm>
          <a:prstGeom prst="line">
            <a:avLst/>
          </a:prstGeom>
          <a:ln>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F0E77498-27AF-20A9-E33C-1CE48106DC27}"/>
              </a:ext>
            </a:extLst>
          </p:cNvPr>
          <p:cNvCxnSpPr>
            <a:cxnSpLocks/>
          </p:cNvCxnSpPr>
          <p:nvPr/>
        </p:nvCxnSpPr>
        <p:spPr>
          <a:xfrm flipV="1">
            <a:off x="9996215" y="914398"/>
            <a:ext cx="0" cy="5578679"/>
          </a:xfrm>
          <a:prstGeom prst="line">
            <a:avLst/>
          </a:prstGeom>
          <a:ln>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2159DB45-5E75-FC87-7284-47FD72E28889}"/>
              </a:ext>
            </a:extLst>
          </p:cNvPr>
          <p:cNvSpPr txBox="1"/>
          <p:nvPr/>
        </p:nvSpPr>
        <p:spPr>
          <a:xfrm>
            <a:off x="2226059" y="392728"/>
            <a:ext cx="8899449" cy="523220"/>
          </a:xfrm>
          <a:prstGeom prst="rect">
            <a:avLst/>
          </a:prstGeom>
          <a:noFill/>
        </p:spPr>
        <p:txBody>
          <a:bodyPr wrap="square" rtlCol="0">
            <a:spAutoFit/>
          </a:bodyPr>
          <a:lstStyle/>
          <a:p>
            <a:r>
              <a:rPr lang="en-US" sz="1400" dirty="0">
                <a:solidFill>
                  <a:schemeClr val="bg1"/>
                </a:solidFill>
                <a:latin typeface="Calibri (body)"/>
              </a:rPr>
              <a:t>Improvement in almost all outcome measures; 10% increase in FW Colorectal Cancer Screening</a:t>
            </a:r>
          </a:p>
          <a:p>
            <a:endParaRPr lang="en-US" sz="1400" dirty="0"/>
          </a:p>
        </p:txBody>
      </p:sp>
    </p:spTree>
    <p:extLst>
      <p:ext uri="{BB962C8B-B14F-4D97-AF65-F5344CB8AC3E}">
        <p14:creationId xmlns:p14="http://schemas.microsoft.com/office/powerpoint/2010/main" val="2802015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09B11D74-52F9-3B7E-AA23-F7621769530D}"/>
              </a:ext>
            </a:extLst>
          </p:cNvPr>
          <p:cNvGraphicFramePr>
            <a:graphicFrameLocks/>
          </p:cNvGraphicFramePr>
          <p:nvPr>
            <p:extLst>
              <p:ext uri="{D42A27DB-BD31-4B8C-83A1-F6EECF244321}">
                <p14:modId xmlns:p14="http://schemas.microsoft.com/office/powerpoint/2010/main" val="443718124"/>
              </p:ext>
            </p:extLst>
          </p:nvPr>
        </p:nvGraphicFramePr>
        <p:xfrm>
          <a:off x="155448" y="265814"/>
          <a:ext cx="11887200" cy="6592186"/>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a:extLst>
              <a:ext uri="{FF2B5EF4-FFF2-40B4-BE49-F238E27FC236}">
                <a16:creationId xmlns:a16="http://schemas.microsoft.com/office/drawing/2014/main" id="{CEB67590-5DC0-E2B2-A7B4-553084D25BD9}"/>
              </a:ext>
            </a:extLst>
          </p:cNvPr>
          <p:cNvSpPr/>
          <p:nvPr/>
        </p:nvSpPr>
        <p:spPr>
          <a:xfrm>
            <a:off x="1043573" y="808075"/>
            <a:ext cx="2752708" cy="566888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3" name="Rectangle 2">
            <a:extLst>
              <a:ext uri="{FF2B5EF4-FFF2-40B4-BE49-F238E27FC236}">
                <a16:creationId xmlns:a16="http://schemas.microsoft.com/office/drawing/2014/main" id="{CEB67590-5DC0-E2B2-A7B4-553084D25BD9}"/>
              </a:ext>
            </a:extLst>
          </p:cNvPr>
          <p:cNvSpPr/>
          <p:nvPr/>
        </p:nvSpPr>
        <p:spPr>
          <a:xfrm>
            <a:off x="4839719" y="808075"/>
            <a:ext cx="2752708" cy="566888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5" name="Rectangle 4">
            <a:extLst>
              <a:ext uri="{FF2B5EF4-FFF2-40B4-BE49-F238E27FC236}">
                <a16:creationId xmlns:a16="http://schemas.microsoft.com/office/drawing/2014/main" id="{AF203BBC-EA50-D20E-3A5C-F5BAB9C24C48}"/>
              </a:ext>
            </a:extLst>
          </p:cNvPr>
          <p:cNvSpPr/>
          <p:nvPr/>
        </p:nvSpPr>
        <p:spPr>
          <a:xfrm>
            <a:off x="11388573" y="287079"/>
            <a:ext cx="654075" cy="6326372"/>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EB67590-5DC0-E2B2-A7B4-553084D25BD9}"/>
              </a:ext>
            </a:extLst>
          </p:cNvPr>
          <p:cNvSpPr/>
          <p:nvPr/>
        </p:nvSpPr>
        <p:spPr>
          <a:xfrm>
            <a:off x="8635865" y="808075"/>
            <a:ext cx="2752708" cy="5668883"/>
          </a:xfrm>
          <a:prstGeom prst="rect">
            <a:avLst/>
          </a:prstGeom>
          <a:noFill/>
          <a:ln w="19050"/>
        </p:spPr>
        <p:style>
          <a:lnRef idx="2">
            <a:schemeClr val="accent1">
              <a:shade val="15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7" name="Arrow: Right 6">
            <a:extLst>
              <a:ext uri="{FF2B5EF4-FFF2-40B4-BE49-F238E27FC236}">
                <a16:creationId xmlns:a16="http://schemas.microsoft.com/office/drawing/2014/main" id="{DBD9597B-83CB-36C8-60EC-4EBE3144344C}"/>
              </a:ext>
            </a:extLst>
          </p:cNvPr>
          <p:cNvSpPr/>
          <p:nvPr/>
        </p:nvSpPr>
        <p:spPr>
          <a:xfrm rot="2289339">
            <a:off x="9263150" y="2438103"/>
            <a:ext cx="299909" cy="105642"/>
          </a:xfrm>
          <a:prstGeom prst="rightArrow">
            <a:avLst/>
          </a:prstGeom>
          <a:solidFill>
            <a:srgbClr val="3399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row: Right 7">
            <a:extLst>
              <a:ext uri="{FF2B5EF4-FFF2-40B4-BE49-F238E27FC236}">
                <a16:creationId xmlns:a16="http://schemas.microsoft.com/office/drawing/2014/main" id="{C82BE4BE-61E8-227D-41B2-7762B5455658}"/>
              </a:ext>
            </a:extLst>
          </p:cNvPr>
          <p:cNvSpPr/>
          <p:nvPr/>
        </p:nvSpPr>
        <p:spPr>
          <a:xfrm rot="2289339">
            <a:off x="10577039" y="3427154"/>
            <a:ext cx="326249" cy="101049"/>
          </a:xfrm>
          <a:prstGeom prst="rightArrow">
            <a:avLst/>
          </a:prstGeom>
          <a:solidFill>
            <a:srgbClr val="3399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5C1DBA25-BA52-8DB3-C925-F9B5E40F4842}"/>
              </a:ext>
            </a:extLst>
          </p:cNvPr>
          <p:cNvSpPr txBox="1"/>
          <p:nvPr/>
        </p:nvSpPr>
        <p:spPr>
          <a:xfrm>
            <a:off x="4913584" y="59882"/>
            <a:ext cx="2604977" cy="369332"/>
          </a:xfrm>
          <a:prstGeom prst="rect">
            <a:avLst/>
          </a:prstGeom>
          <a:noFill/>
        </p:spPr>
        <p:txBody>
          <a:bodyPr wrap="square" rtlCol="0">
            <a:spAutoFit/>
          </a:bodyPr>
          <a:lstStyle/>
          <a:p>
            <a:r>
              <a:rPr lang="en-US" b="1" dirty="0">
                <a:solidFill>
                  <a:schemeClr val="bg1"/>
                </a:solidFill>
              </a:rPr>
              <a:t>Performance Measures</a:t>
            </a:r>
          </a:p>
        </p:txBody>
      </p:sp>
      <p:sp>
        <p:nvSpPr>
          <p:cNvPr id="10" name="TextBox 9">
            <a:extLst>
              <a:ext uri="{FF2B5EF4-FFF2-40B4-BE49-F238E27FC236}">
                <a16:creationId xmlns:a16="http://schemas.microsoft.com/office/drawing/2014/main" id="{AAF93A32-322C-BBB8-817E-AD446EF2CE42}"/>
              </a:ext>
            </a:extLst>
          </p:cNvPr>
          <p:cNvSpPr txBox="1"/>
          <p:nvPr/>
        </p:nvSpPr>
        <p:spPr>
          <a:xfrm>
            <a:off x="2491563" y="321500"/>
            <a:ext cx="7208874" cy="307777"/>
          </a:xfrm>
          <a:prstGeom prst="rect">
            <a:avLst/>
          </a:prstGeom>
          <a:noFill/>
        </p:spPr>
        <p:txBody>
          <a:bodyPr wrap="square" rtlCol="0">
            <a:spAutoFit/>
          </a:bodyPr>
          <a:lstStyle/>
          <a:p>
            <a:pPr algn="ctr" rtl="0">
              <a:defRPr sz="1400" b="1" i="0" u="none" strike="noStrike" kern="1200" spc="0" baseline="0">
                <a:solidFill>
                  <a:prstClr val="black">
                    <a:lumMod val="65000"/>
                    <a:lumOff val="35000"/>
                  </a:prstClr>
                </a:solidFill>
                <a:latin typeface="+mn-lt"/>
                <a:ea typeface="+mn-ea"/>
                <a:cs typeface="+mn-cs"/>
              </a:defRPr>
            </a:pPr>
            <a:r>
              <a:rPr lang="en-US" sz="1400" b="0" dirty="0">
                <a:solidFill>
                  <a:schemeClr val="bg1"/>
                </a:solidFill>
              </a:rPr>
              <a:t>Significant improvement in Depression</a:t>
            </a:r>
            <a:r>
              <a:rPr lang="en-US" sz="1400" b="0" baseline="0" dirty="0">
                <a:solidFill>
                  <a:schemeClr val="bg1"/>
                </a:solidFill>
              </a:rPr>
              <a:t> Screenings for both PEH and FWs from Q1 to Q2</a:t>
            </a:r>
            <a:endParaRPr lang="en-US" sz="1400" dirty="0">
              <a:solidFill>
                <a:schemeClr val="bg1"/>
              </a:solidFill>
            </a:endParaRPr>
          </a:p>
        </p:txBody>
      </p:sp>
    </p:spTree>
    <p:extLst>
      <p:ext uri="{BB962C8B-B14F-4D97-AF65-F5344CB8AC3E}">
        <p14:creationId xmlns:p14="http://schemas.microsoft.com/office/powerpoint/2010/main" val="1684735371"/>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Theme2">
  <a:themeElements>
    <a:clrScheme name="Swiss">
      <a:dk1>
        <a:srgbClr val="000000"/>
      </a:dk1>
      <a:lt1>
        <a:srgbClr val="FFFFFF"/>
      </a:lt1>
      <a:dk2>
        <a:srgbClr val="E4E4E4"/>
      </a:dk2>
      <a:lt2>
        <a:srgbClr val="7CA655"/>
      </a:lt2>
      <a:accent1>
        <a:srgbClr val="A9D4DB"/>
      </a:accent1>
      <a:accent2>
        <a:srgbClr val="FBE284"/>
      </a:accent2>
      <a:accent3>
        <a:srgbClr val="4495A2"/>
      </a:accent3>
      <a:accent4>
        <a:srgbClr val="AA5881"/>
      </a:accent4>
      <a:accent5>
        <a:srgbClr val="E06742"/>
      </a:accent5>
      <a:accent6>
        <a:srgbClr val="F9D448"/>
      </a:accent6>
      <a:hlink>
        <a:srgbClr val="4495A2"/>
      </a:hlink>
      <a:folHlink>
        <a:srgbClr val="AA5881"/>
      </a:folHlink>
    </a:clrScheme>
    <a:fontScheme name="Custom 175">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2" id="{84EFDE8F-8DBC-4811-83E3-16C2ED322062}" vid="{F7D57B12-23A8-4FFF-B722-3B98BA1AF44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Theme1</Template>
  <TotalTime>83744</TotalTime>
  <Words>1223</Words>
  <Application>Microsoft Office PowerPoint</Application>
  <PresentationFormat>Widescreen</PresentationFormat>
  <Paragraphs>183</Paragraphs>
  <Slides>12</Slides>
  <Notes>11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12</vt:i4>
      </vt:variant>
    </vt:vector>
  </HeadingPairs>
  <TitlesOfParts>
    <vt:vector size="21" baseType="lpstr">
      <vt:lpstr>Arial</vt:lpstr>
      <vt:lpstr>Calibri</vt:lpstr>
      <vt:lpstr>Calibri (body)</vt:lpstr>
      <vt:lpstr>Calibri Light</vt:lpstr>
      <vt:lpstr>Franklin Gothic Book</vt:lpstr>
      <vt:lpstr>Franklin Gothic Demi</vt:lpstr>
      <vt:lpstr>Wingdings</vt:lpstr>
      <vt:lpstr>Retrospect</vt:lpstr>
      <vt:lpstr>Theme2</vt:lpstr>
      <vt:lpstr>Q3 QI/QA Subcommittee Meeting</vt:lpstr>
      <vt:lpstr>PowerPoint Presentation</vt:lpstr>
      <vt:lpstr>Agenda</vt:lpstr>
      <vt:lpstr>QI/QA Plan Amendment</vt:lpstr>
      <vt:lpstr>Program Updates</vt:lpstr>
      <vt:lpstr>Program Updates</vt:lpstr>
      <vt:lpstr>Q2 2024- Performance Measures</vt:lpstr>
      <vt:lpstr>PowerPoint Presentation</vt:lpstr>
      <vt:lpstr>PowerPoint Presentation</vt:lpstr>
      <vt:lpstr>2023 UDS Rankings- CA 330 Programs</vt:lpstr>
      <vt:lpstr>2023 UDS Rankings- Adjusted Quartile Ranking</vt:lpstr>
      <vt:lpstr>Looking Ahead: 2024</vt:lpstr>
    </vt:vector>
  </TitlesOfParts>
  <Company>County of San Mateo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Alejandra Alvarado</dc:creator>
  <cp:lastModifiedBy>Alejandra Alvarado</cp:lastModifiedBy>
  <cp:revision>321</cp:revision>
  <cp:lastPrinted>2024-06-11T23:05:53Z</cp:lastPrinted>
  <dcterms:created xsi:type="dcterms:W3CDTF">2024-02-28T20:48:00Z</dcterms:created>
  <dcterms:modified xsi:type="dcterms:W3CDTF">2024-10-04T22:07:44Z</dcterms:modified>
</cp:coreProperties>
</file>