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A4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55C067-2FB4-4A6E-B3AF-2B498176D62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EF217E-AD5F-4432-B815-A823D9C9DE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07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625D83-4CE5-455E-9D5B-31F824A9C9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894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A048B-98CA-4452-8695-67831A9944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E7119B-356E-41AB-A055-CE62AF8319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E96C2-F61F-4F9C-866C-C6A4EF238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20E8DC-7DDF-484A-BD2C-1C2703624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0924F-7831-4C50-AFFF-C6ECF5A68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62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EDFDB-25F0-43C2-8290-67F018766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A5D3E-6FD3-48DA-A1C2-F9578AC6A5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9F5868-4081-4003-AE61-5A0D17518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2A6BBE-F951-4736-8746-CA35A1FE8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260990-F60E-48BC-A93F-29922F14F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927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6CA26B-9E4E-4535-939D-8A832D01E0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C66AF-C3D0-446B-97EE-EFEFC91A94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F93D8-B373-47F8-9C5B-AA1D546F1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D07CE-F59E-474A-B5BE-38B8C996C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D31E5-5B0A-41A4-90BF-B5FB06C15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54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4DE4B-D08A-42DA-B41C-AE9C30136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E0DD20-C613-47C4-8614-8ECA56FCC7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76E09-50F4-446D-8D43-A53CA36D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60C12-98BE-416F-9EF0-B6B5913C1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B2876-37E9-4D95-8ED7-96015A140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772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11161-7BF9-487C-85E4-FF8E2EC5E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FB1300-967E-4017-A00A-BA2B64050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2450E7-6AD0-4249-BD99-A464E86AE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A3F7F-0256-40DB-9F90-6D8092334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5F7CD0-CDA3-4519-B39D-7B7054DAE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305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D9E581-C0E8-4F2F-9BF1-EC9E0DF5A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9237E-BE5E-4940-81ED-AABA729D4A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F7F322-8486-4F92-B1F8-E97404400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7404A7-C781-4374-9C4F-2073ED8DF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53F486-DE7F-4A45-AE42-2AA1D39A8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CFA57-5591-4957-A749-B484B6D98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5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9839A-EA01-49EB-A7DA-5D59786FF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48AB3E-D143-43CC-BF11-FE650F7312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8C8078-2E4A-4F6C-B2FA-D5E0BA6D26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9A1AAD-5EA5-4B7A-A89E-E079921505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B01545-FC95-4D6D-94C3-BFA36F3A06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D500A3-94A6-47C1-A2B6-165452250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7053E2-77A8-4F6A-A56C-92DBA8D0C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481465-827C-4638-BEB9-93833DCB3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710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EF416-1967-4B4C-BDC0-D942202456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D3E7254-5261-43DE-AEED-01E1C1DBE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AF6504-125E-4B51-8897-F39DA8C8C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52E006-03FE-4D07-AF6C-832505084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53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3B9A24-09EA-4B75-A53B-150C72CF1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8426EE-80E6-4BE6-AC8B-F09A5E122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47AB6-5A4C-403E-BD40-7A2101DE9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5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97A13-F0F0-4136-85B6-96F0237F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2BF73-969C-4194-A892-871230C2F7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CD96C1-8C44-4C2E-A0E1-E5FB1E3ECA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3B4E46-8B0F-4312-B308-FB52258EE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8210A-464F-4959-83A3-2FAA7A3F8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DCA63C-49D5-40BF-9CAD-A39AC058C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18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4DDAC-8234-4FCF-B411-09E132CB3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3C4FC9-0147-4CA3-988A-C92A23B7C8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D8025-2A33-4B94-BA8C-A3491E7E36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FEB102-C22C-4C79-8B08-E2F647DF8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6A57B2-FED3-4457-8881-F3F00C085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840FE-BE9A-436D-B11F-3B0834A34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63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AF929E-0F8F-4326-B08B-30991AB07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E91CE-C529-4D32-BD3E-2C1B47224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6D790-578D-4195-B97C-DBFCD4F54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A6CC2-8D4E-4623-BB9C-5FBBE11906AA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02FF11-EE97-47C0-99AA-C3E869483F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B952C-05D6-4EE5-B2B9-40AAFA592F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DB779-AE3B-4E8B-A9D8-C2D057B57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101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urveymonkey.com/r/20200813-SPF-CHI" TargetMode="External"/><Relationship Id="rId3" Type="http://schemas.openxmlformats.org/officeDocument/2006/relationships/image" Target="../media/image1.png"/><Relationship Id="rId7" Type="http://schemas.openxmlformats.org/officeDocument/2006/relationships/hyperlink" Target="https://www.surveymonkey.com/r/20200813-SPF-SP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www.surveymonkey.com/r/20200813-SPF-ENG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83A8E-FF37-4DC6-9AC4-2B49B4870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4822" y="32866"/>
            <a:ext cx="5840770" cy="169357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u="sng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Zoom Housekeeping: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E57340-7294-46B5-BF13-7F6AF9F7568D}"/>
              </a:ext>
            </a:extLst>
          </p:cNvPr>
          <p:cNvSpPr txBox="1"/>
          <p:nvPr/>
        </p:nvSpPr>
        <p:spPr>
          <a:xfrm>
            <a:off x="323509" y="1523941"/>
            <a:ext cx="11544981" cy="45719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228600" algn="ctr">
              <a:lnSpc>
                <a:spcPct val="90000"/>
              </a:lnSpc>
              <a:spcAft>
                <a:spcPts val="600"/>
              </a:spcAft>
            </a:pPr>
            <a:r>
              <a:rPr lang="en-US" sz="3800" i="1" dirty="0"/>
              <a:t>Please complete demographic survey at:</a:t>
            </a:r>
            <a:br>
              <a:rPr lang="en-US" sz="3800" i="1" dirty="0"/>
            </a:br>
            <a:br>
              <a:rPr lang="en-US" sz="3800" i="1" dirty="0"/>
            </a:br>
            <a:endParaRPr lang="en-US" sz="2800" i="1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95250F6-770F-48B0-AF7A-0F61068CB4FA}"/>
              </a:ext>
            </a:extLst>
          </p:cNvPr>
          <p:cNvSpPr/>
          <p:nvPr/>
        </p:nvSpPr>
        <p:spPr>
          <a:xfrm>
            <a:off x="2" y="0"/>
            <a:ext cx="12191998" cy="1306287"/>
          </a:xfrm>
          <a:prstGeom prst="rect">
            <a:avLst/>
          </a:prstGeom>
          <a:solidFill>
            <a:srgbClr val="20A4B6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303E0089-338A-447B-BC05-C06BEA8BB087}"/>
              </a:ext>
            </a:extLst>
          </p:cNvPr>
          <p:cNvSpPr txBox="1">
            <a:spLocks/>
          </p:cNvSpPr>
          <p:nvPr/>
        </p:nvSpPr>
        <p:spPr>
          <a:xfrm>
            <a:off x="342219" y="331860"/>
            <a:ext cx="11544981" cy="82408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b="1" dirty="0">
                <a:solidFill>
                  <a:schemeClr val="bg1"/>
                </a:solidFill>
              </a:rPr>
              <a:t>Who is Attending Today?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1F3B70-D08C-4CCA-B3BB-5042711D1D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062" y="2388252"/>
            <a:ext cx="2438400" cy="2438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A0700B8-D03C-47E9-BFAA-80C8EFB939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5509" y="2388252"/>
            <a:ext cx="2438400" cy="24384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ACA9299-65B3-4462-A92A-4753878D8C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87192" y="2388252"/>
            <a:ext cx="2438400" cy="24384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C6823DF-3232-4D24-BF56-2A6206DAB362}"/>
              </a:ext>
            </a:extLst>
          </p:cNvPr>
          <p:cNvSpPr/>
          <p:nvPr/>
        </p:nvSpPr>
        <p:spPr>
          <a:xfrm>
            <a:off x="393536" y="5186129"/>
            <a:ext cx="3339452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b="1" i="1" dirty="0"/>
              <a:t>English </a:t>
            </a:r>
            <a:r>
              <a:rPr lang="en-US" sz="2500" dirty="0">
                <a:hlinkClick r:id="rId6"/>
              </a:rPr>
              <a:t>surveymonkey.com/r/20200813-SPF-ENG</a:t>
            </a:r>
            <a:endParaRPr lang="en-US" sz="25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EFCC89-AF31-4740-BCF4-292C71525BC4}"/>
              </a:ext>
            </a:extLst>
          </p:cNvPr>
          <p:cNvSpPr/>
          <p:nvPr/>
        </p:nvSpPr>
        <p:spPr>
          <a:xfrm>
            <a:off x="4279559" y="4955296"/>
            <a:ext cx="348519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90000"/>
              </a:lnSpc>
              <a:spcAft>
                <a:spcPts val="600"/>
              </a:spcAft>
            </a:pPr>
            <a:br>
              <a:rPr lang="en-US" sz="2500" dirty="0"/>
            </a:br>
            <a:r>
              <a:rPr lang="en-US" sz="2500" b="1" i="1" dirty="0"/>
              <a:t>Spanish | </a:t>
            </a:r>
            <a:r>
              <a:rPr lang="en-US" sz="2500" b="1" dirty="0" err="1"/>
              <a:t>Español</a:t>
            </a:r>
            <a:r>
              <a:rPr lang="en-US" sz="2500" b="1" i="1" dirty="0"/>
              <a:t> </a:t>
            </a:r>
            <a:r>
              <a:rPr lang="en-US" sz="2500" i="1" dirty="0">
                <a:hlinkClick r:id="rId7"/>
              </a:rPr>
              <a:t>surveymonkey.com/r/20200813-SPF-SPA</a:t>
            </a:r>
            <a:endParaRPr lang="en-US" sz="2500" i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8E4856-FBDE-42D0-A39A-1E37131C57DE}"/>
              </a:ext>
            </a:extLst>
          </p:cNvPr>
          <p:cNvSpPr/>
          <p:nvPr/>
        </p:nvSpPr>
        <p:spPr>
          <a:xfrm>
            <a:off x="8163795" y="5301545"/>
            <a:ext cx="3485193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90000"/>
              </a:lnSpc>
              <a:spcAft>
                <a:spcPts val="600"/>
              </a:spcAft>
            </a:pPr>
            <a:r>
              <a:rPr lang="en-US" sz="2500" b="1" i="1" dirty="0"/>
              <a:t>Chinese | </a:t>
            </a:r>
            <a:r>
              <a:rPr lang="ja-JP" altLang="en-US" sz="2500" b="1" dirty="0"/>
              <a:t>中文</a:t>
            </a:r>
            <a:r>
              <a:rPr lang="en-US" sz="2500" b="1" i="1" dirty="0"/>
              <a:t> </a:t>
            </a:r>
            <a:r>
              <a:rPr lang="en-US" sz="2500" i="1" dirty="0">
                <a:hlinkClick r:id="rId8"/>
              </a:rPr>
              <a:t>surveymonkey.com/r/20200813-SPF-CHI</a:t>
            </a:r>
            <a:endParaRPr lang="en-US" sz="2500" i="1" dirty="0"/>
          </a:p>
        </p:txBody>
      </p:sp>
    </p:spTree>
    <p:extLst>
      <p:ext uri="{BB962C8B-B14F-4D97-AF65-F5344CB8AC3E}">
        <p14:creationId xmlns:p14="http://schemas.microsoft.com/office/powerpoint/2010/main" val="23773455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Widescreen</PresentationFormat>
  <Paragraphs>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Zoom Housekeeping: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 Housekeeping: </dc:title>
  <dc:creator>Sylvia Tang</dc:creator>
  <cp:lastModifiedBy>Sylvia Tang</cp:lastModifiedBy>
  <cp:revision>1</cp:revision>
  <dcterms:created xsi:type="dcterms:W3CDTF">2020-09-15T06:00:14Z</dcterms:created>
  <dcterms:modified xsi:type="dcterms:W3CDTF">2020-09-15T06:01:36Z</dcterms:modified>
</cp:coreProperties>
</file>