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4"/>
  </p:sldMasterIdLst>
  <p:notesMasterIdLst>
    <p:notesMasterId r:id="rId31"/>
  </p:notesMasterIdLst>
  <p:handoutMasterIdLst>
    <p:handoutMasterId r:id="rId32"/>
  </p:handoutMasterIdLst>
  <p:sldIdLst>
    <p:sldId id="337" r:id="rId5"/>
    <p:sldId id="333" r:id="rId6"/>
    <p:sldId id="332" r:id="rId7"/>
    <p:sldId id="339" r:id="rId8"/>
    <p:sldId id="345" r:id="rId9"/>
    <p:sldId id="344" r:id="rId10"/>
    <p:sldId id="343" r:id="rId11"/>
    <p:sldId id="340" r:id="rId12"/>
    <p:sldId id="342" r:id="rId13"/>
    <p:sldId id="335" r:id="rId14"/>
    <p:sldId id="317" r:id="rId15"/>
    <p:sldId id="289" r:id="rId16"/>
    <p:sldId id="318" r:id="rId17"/>
    <p:sldId id="319" r:id="rId18"/>
    <p:sldId id="320" r:id="rId19"/>
    <p:sldId id="321" r:id="rId20"/>
    <p:sldId id="322" r:id="rId21"/>
    <p:sldId id="323" r:id="rId22"/>
    <p:sldId id="324" r:id="rId23"/>
    <p:sldId id="327" r:id="rId24"/>
    <p:sldId id="330" r:id="rId25"/>
    <p:sldId id="334" r:id="rId26"/>
    <p:sldId id="326" r:id="rId27"/>
    <p:sldId id="347" r:id="rId28"/>
    <p:sldId id="341" r:id="rId29"/>
    <p:sldId id="338"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AB6A4F-CF1A-442B-A225-13AB48760745}">
          <p14:sldIdLst>
            <p14:sldId id="337"/>
            <p14:sldId id="333"/>
            <p14:sldId id="332"/>
            <p14:sldId id="339"/>
            <p14:sldId id="345"/>
            <p14:sldId id="344"/>
            <p14:sldId id="343"/>
            <p14:sldId id="340"/>
            <p14:sldId id="342"/>
            <p14:sldId id="335"/>
            <p14:sldId id="317"/>
            <p14:sldId id="289"/>
            <p14:sldId id="318"/>
            <p14:sldId id="319"/>
            <p14:sldId id="320"/>
            <p14:sldId id="321"/>
            <p14:sldId id="322"/>
            <p14:sldId id="323"/>
            <p14:sldId id="324"/>
            <p14:sldId id="327"/>
            <p14:sldId id="330"/>
            <p14:sldId id="334"/>
          </p14:sldIdLst>
        </p14:section>
        <p14:section name="Untitled Section" id="{DB4576FD-AC44-494A-9533-FA1AC4828F22}">
          <p14:sldIdLst>
            <p14:sldId id="326"/>
            <p14:sldId id="347"/>
            <p14:sldId id="341"/>
            <p14:sldId id="33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452D5C-ED32-4B5C-BF8A-4DB596FE8D5B}" v="354" dt="2025-05-20T19:36:02.3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792"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ssa Wagner" userId="S::mlwagner@smcgov.org::484d9606-68fa-4296-af76-0b8d033437bb" providerId="AD" clId="Web-{C275610D-E871-909A-C6C3-4DA118EEB6A3}"/>
    <pc:docChg chg="modSld">
      <pc:chgData name="Marissa Wagner" userId="S::mlwagner@smcgov.org::484d9606-68fa-4296-af76-0b8d033437bb" providerId="AD" clId="Web-{C275610D-E871-909A-C6C3-4DA118EEB6A3}" dt="2025-05-19T18:44:33.782" v="5"/>
      <pc:docMkLst>
        <pc:docMk/>
      </pc:docMkLst>
      <pc:sldChg chg="addSp delSp modSp">
        <pc:chgData name="Marissa Wagner" userId="S::mlwagner@smcgov.org::484d9606-68fa-4296-af76-0b8d033437bb" providerId="AD" clId="Web-{C275610D-E871-909A-C6C3-4DA118EEB6A3}" dt="2025-05-19T18:44:33.782" v="5"/>
        <pc:sldMkLst>
          <pc:docMk/>
          <pc:sldMk cId="3138035216" sldId="320"/>
        </pc:sldMkLst>
        <pc:spChg chg="mod">
          <ac:chgData name="Marissa Wagner" userId="S::mlwagner@smcgov.org::484d9606-68fa-4296-af76-0b8d033437bb" providerId="AD" clId="Web-{C275610D-E871-909A-C6C3-4DA118EEB6A3}" dt="2025-05-19T18:39:44.107" v="1" actId="20577"/>
          <ac:spMkLst>
            <pc:docMk/>
            <pc:sldMk cId="3138035216" sldId="320"/>
            <ac:spMk id="3" creationId="{E1B8F38B-80C1-224D-8F47-B69B3C8F76DB}"/>
          </ac:spMkLst>
        </pc:spChg>
        <pc:graphicFrameChg chg="del">
          <ac:chgData name="Marissa Wagner" userId="S::mlwagner@smcgov.org::484d9606-68fa-4296-af76-0b8d033437bb" providerId="AD" clId="Web-{C275610D-E871-909A-C6C3-4DA118EEB6A3}" dt="2025-05-19T18:44:15.188" v="2"/>
          <ac:graphicFrameMkLst>
            <pc:docMk/>
            <pc:sldMk cId="3138035216" sldId="320"/>
            <ac:graphicFrameMk id="4" creationId="{00000000-0008-0000-0000-000002000000}"/>
          </ac:graphicFrameMkLst>
        </pc:graphicFrameChg>
        <pc:picChg chg="add mod">
          <ac:chgData name="Marissa Wagner" userId="S::mlwagner@smcgov.org::484d9606-68fa-4296-af76-0b8d033437bb" providerId="AD" clId="Web-{C275610D-E871-909A-C6C3-4DA118EEB6A3}" dt="2025-05-19T18:44:24.704" v="4" actId="1076"/>
          <ac:picMkLst>
            <pc:docMk/>
            <pc:sldMk cId="3138035216" sldId="320"/>
            <ac:picMk id="5" creationId="{DE8A9B70-17DC-6871-8023-7AC82B9E4609}"/>
          </ac:picMkLst>
        </pc:picChg>
        <pc:picChg chg="ord">
          <ac:chgData name="Marissa Wagner" userId="S::mlwagner@smcgov.org::484d9606-68fa-4296-af76-0b8d033437bb" providerId="AD" clId="Web-{C275610D-E871-909A-C6C3-4DA118EEB6A3}" dt="2025-05-19T18:44:33.782" v="5"/>
          <ac:picMkLst>
            <pc:docMk/>
            <pc:sldMk cId="3138035216" sldId="320"/>
            <ac:picMk id="7" creationId="{FC9BDCA2-C9E3-2E4E-B8C5-71BAEC2BFA45}"/>
          </ac:picMkLst>
        </pc:picChg>
      </pc:sldChg>
    </pc:docChg>
  </pc:docChgLst>
  <pc:docChgLst>
    <pc:chgData name="Marissa Wagner" userId="S::mlwagner@smcgov.org::484d9606-68fa-4296-af76-0b8d033437bb" providerId="AD" clId="Web-{78731668-FC99-3248-8D3B-75AC53189079}"/>
    <pc:docChg chg="modSld">
      <pc:chgData name="Marissa Wagner" userId="S::mlwagner@smcgov.org::484d9606-68fa-4296-af76-0b8d033437bb" providerId="AD" clId="Web-{78731668-FC99-3248-8D3B-75AC53189079}" dt="2025-05-19T19:19:32.115" v="125" actId="20577"/>
      <pc:docMkLst>
        <pc:docMk/>
      </pc:docMkLst>
      <pc:sldChg chg="addSp delSp modSp">
        <pc:chgData name="Marissa Wagner" userId="S::mlwagner@smcgov.org::484d9606-68fa-4296-af76-0b8d033437bb" providerId="AD" clId="Web-{78731668-FC99-3248-8D3B-75AC53189079}" dt="2025-05-19T19:19:32.115" v="125" actId="20577"/>
        <pc:sldMkLst>
          <pc:docMk/>
          <pc:sldMk cId="4197870571" sldId="330"/>
        </pc:sldMkLst>
        <pc:spChg chg="add del mod">
          <ac:chgData name="Marissa Wagner" userId="S::mlwagner@smcgov.org::484d9606-68fa-4296-af76-0b8d033437bb" providerId="AD" clId="Web-{78731668-FC99-3248-8D3B-75AC53189079}" dt="2025-05-19T19:19:32.115" v="125" actId="20577"/>
          <ac:spMkLst>
            <pc:docMk/>
            <pc:sldMk cId="4197870571" sldId="330"/>
            <ac:spMk id="8" creationId="{17A92FAF-D547-42D5-B419-28B8DD7068B7}"/>
          </ac:spMkLst>
        </pc:spChg>
        <pc:graphicFrameChg chg="mod modGraphic">
          <ac:chgData name="Marissa Wagner" userId="S::mlwagner@smcgov.org::484d9606-68fa-4296-af76-0b8d033437bb" providerId="AD" clId="Web-{78731668-FC99-3248-8D3B-75AC53189079}" dt="2025-05-19T19:16:18.018" v="45"/>
          <ac:graphicFrameMkLst>
            <pc:docMk/>
            <pc:sldMk cId="4197870571" sldId="330"/>
            <ac:graphicFrameMk id="10" creationId="{00000000-0000-0000-0000-000000000000}"/>
          </ac:graphicFrameMkLst>
        </pc:graphicFrameChg>
      </pc:sldChg>
    </pc:docChg>
  </pc:docChgLst>
  <pc:docChgLst>
    <pc:chgData name="Marissa Wagner" userId="S::mlwagner@smcgov.org::484d9606-68fa-4296-af76-0b8d033437bb" providerId="AD" clId="Web-{5BA488C7-882B-3778-BCA4-ED907796253A}"/>
    <pc:docChg chg="addSld modSld modSection">
      <pc:chgData name="Marissa Wagner" userId="S::mlwagner@smcgov.org::484d9606-68fa-4296-af76-0b8d033437bb" providerId="AD" clId="Web-{5BA488C7-882B-3778-BCA4-ED907796253A}" dt="2025-05-19T19:03:59.089" v="85"/>
      <pc:docMkLst>
        <pc:docMk/>
      </pc:docMkLst>
      <pc:sldChg chg="modSp">
        <pc:chgData name="Marissa Wagner" userId="S::mlwagner@smcgov.org::484d9606-68fa-4296-af76-0b8d033437bb" providerId="AD" clId="Web-{5BA488C7-882B-3778-BCA4-ED907796253A}" dt="2025-05-19T18:47:26.846" v="5" actId="1076"/>
        <pc:sldMkLst>
          <pc:docMk/>
          <pc:sldMk cId="3138035216" sldId="320"/>
        </pc:sldMkLst>
        <pc:picChg chg="mod modCrop">
          <ac:chgData name="Marissa Wagner" userId="S::mlwagner@smcgov.org::484d9606-68fa-4296-af76-0b8d033437bb" providerId="AD" clId="Web-{5BA488C7-882B-3778-BCA4-ED907796253A}" dt="2025-05-19T18:47:26.846" v="5" actId="1076"/>
          <ac:picMkLst>
            <pc:docMk/>
            <pc:sldMk cId="3138035216" sldId="320"/>
            <ac:picMk id="5" creationId="{DE8A9B70-17DC-6871-8023-7AC82B9E4609}"/>
          </ac:picMkLst>
        </pc:picChg>
      </pc:sldChg>
      <pc:sldChg chg="addSp delSp modSp">
        <pc:chgData name="Marissa Wagner" userId="S::mlwagner@smcgov.org::484d9606-68fa-4296-af76-0b8d033437bb" providerId="AD" clId="Web-{5BA488C7-882B-3778-BCA4-ED907796253A}" dt="2025-05-19T18:52:28.349" v="22" actId="1076"/>
        <pc:sldMkLst>
          <pc:docMk/>
          <pc:sldMk cId="3116314854" sldId="321"/>
        </pc:sldMkLst>
        <pc:spChg chg="ord">
          <ac:chgData name="Marissa Wagner" userId="S::mlwagner@smcgov.org::484d9606-68fa-4296-af76-0b8d033437bb" providerId="AD" clId="Web-{5BA488C7-882B-3778-BCA4-ED907796253A}" dt="2025-05-19T18:50:23.066" v="14"/>
          <ac:spMkLst>
            <pc:docMk/>
            <pc:sldMk cId="3116314854" sldId="321"/>
            <ac:spMk id="6" creationId="{B7A58BB5-EF8A-5A4B-A69D-999EA66DE221}"/>
          </ac:spMkLst>
        </pc:spChg>
        <pc:graphicFrameChg chg="del">
          <ac:chgData name="Marissa Wagner" userId="S::mlwagner@smcgov.org::484d9606-68fa-4296-af76-0b8d033437bb" providerId="AD" clId="Web-{5BA488C7-882B-3778-BCA4-ED907796253A}" dt="2025-05-19T18:49:32.347" v="6"/>
          <ac:graphicFrameMkLst>
            <pc:docMk/>
            <pc:sldMk cId="3116314854" sldId="321"/>
            <ac:graphicFrameMk id="4" creationId="{00000000-0008-0000-0100-000003000000}"/>
          </ac:graphicFrameMkLst>
        </pc:graphicFrameChg>
        <pc:graphicFrameChg chg="del">
          <ac:chgData name="Marissa Wagner" userId="S::mlwagner@smcgov.org::484d9606-68fa-4296-af76-0b8d033437bb" providerId="AD" clId="Web-{5BA488C7-882B-3778-BCA4-ED907796253A}" dt="2025-05-19T18:50:36.801" v="15"/>
          <ac:graphicFrameMkLst>
            <pc:docMk/>
            <pc:sldMk cId="3116314854" sldId="321"/>
            <ac:graphicFrameMk id="5" creationId="{00000000-0008-0000-0300-000002000000}"/>
          </ac:graphicFrameMkLst>
        </pc:graphicFrameChg>
        <pc:graphicFrameChg chg="del">
          <ac:chgData name="Marissa Wagner" userId="S::mlwagner@smcgov.org::484d9606-68fa-4296-af76-0b8d033437bb" providerId="AD" clId="Web-{5BA488C7-882B-3778-BCA4-ED907796253A}" dt="2025-05-19T18:50:39.723" v="16"/>
          <ac:graphicFrameMkLst>
            <pc:docMk/>
            <pc:sldMk cId="3116314854" sldId="321"/>
            <ac:graphicFrameMk id="13" creationId="{00000000-0008-0000-0300-000002000000}"/>
          </ac:graphicFrameMkLst>
        </pc:graphicFrameChg>
        <pc:picChg chg="add del mod">
          <ac:chgData name="Marissa Wagner" userId="S::mlwagner@smcgov.org::484d9606-68fa-4296-af76-0b8d033437bb" providerId="AD" clId="Web-{5BA488C7-882B-3778-BCA4-ED907796253A}" dt="2025-05-19T18:49:42.082" v="10"/>
          <ac:picMkLst>
            <pc:docMk/>
            <pc:sldMk cId="3116314854" sldId="321"/>
            <ac:picMk id="10" creationId="{FBDED2BE-5B38-70E4-B616-2E4E57992D49}"/>
          </ac:picMkLst>
        </pc:picChg>
        <pc:picChg chg="add mod">
          <ac:chgData name="Marissa Wagner" userId="S::mlwagner@smcgov.org::484d9606-68fa-4296-af76-0b8d033437bb" providerId="AD" clId="Web-{5BA488C7-882B-3778-BCA4-ED907796253A}" dt="2025-05-19T18:50:17.019" v="13" actId="1076"/>
          <ac:picMkLst>
            <pc:docMk/>
            <pc:sldMk cId="3116314854" sldId="321"/>
            <ac:picMk id="11" creationId="{C56FCAE7-5681-C2EC-1B9C-2904A049742E}"/>
          </ac:picMkLst>
        </pc:picChg>
        <pc:picChg chg="add mod">
          <ac:chgData name="Marissa Wagner" userId="S::mlwagner@smcgov.org::484d9606-68fa-4296-af76-0b8d033437bb" providerId="AD" clId="Web-{5BA488C7-882B-3778-BCA4-ED907796253A}" dt="2025-05-19T18:52:28.349" v="22" actId="1076"/>
          <ac:picMkLst>
            <pc:docMk/>
            <pc:sldMk cId="3116314854" sldId="321"/>
            <ac:picMk id="12" creationId="{F12C89BF-BA59-5EE2-D098-D468CBD94249}"/>
          </ac:picMkLst>
        </pc:picChg>
      </pc:sldChg>
      <pc:sldChg chg="modSp">
        <pc:chgData name="Marissa Wagner" userId="S::mlwagner@smcgov.org::484d9606-68fa-4296-af76-0b8d033437bb" providerId="AD" clId="Web-{5BA488C7-882B-3778-BCA4-ED907796253A}" dt="2025-05-19T19:03:59.089" v="85"/>
        <pc:sldMkLst>
          <pc:docMk/>
          <pc:sldMk cId="653394300" sldId="326"/>
        </pc:sldMkLst>
        <pc:spChg chg="mod">
          <ac:chgData name="Marissa Wagner" userId="S::mlwagner@smcgov.org::484d9606-68fa-4296-af76-0b8d033437bb" providerId="AD" clId="Web-{5BA488C7-882B-3778-BCA4-ED907796253A}" dt="2025-05-19T19:03:59.089" v="85"/>
          <ac:spMkLst>
            <pc:docMk/>
            <pc:sldMk cId="653394300" sldId="326"/>
            <ac:spMk id="3" creationId="{E1B8F38B-80C1-224D-8F47-B69B3C8F76DB}"/>
          </ac:spMkLst>
        </pc:spChg>
        <pc:spChg chg="mod">
          <ac:chgData name="Marissa Wagner" userId="S::mlwagner@smcgov.org::484d9606-68fa-4296-af76-0b8d033437bb" providerId="AD" clId="Web-{5BA488C7-882B-3778-BCA4-ED907796253A}" dt="2025-05-19T19:03:35.151" v="79" actId="20577"/>
          <ac:spMkLst>
            <pc:docMk/>
            <pc:sldMk cId="653394300" sldId="326"/>
            <ac:spMk id="4" creationId="{5F41136D-08B2-4DB3-84F1-41D85DDE5863}"/>
          </ac:spMkLst>
        </pc:spChg>
      </pc:sldChg>
      <pc:sldChg chg="modSp add replId">
        <pc:chgData name="Marissa Wagner" userId="S::mlwagner@smcgov.org::484d9606-68fa-4296-af76-0b8d033437bb" providerId="AD" clId="Web-{5BA488C7-882B-3778-BCA4-ED907796253A}" dt="2025-05-19T19:03:10.479" v="66" actId="20577"/>
        <pc:sldMkLst>
          <pc:docMk/>
          <pc:sldMk cId="3669357985" sldId="334"/>
        </pc:sldMkLst>
        <pc:spChg chg="mod">
          <ac:chgData name="Marissa Wagner" userId="S::mlwagner@smcgov.org::484d9606-68fa-4296-af76-0b8d033437bb" providerId="AD" clId="Web-{5BA488C7-882B-3778-BCA4-ED907796253A}" dt="2025-05-19T19:03:10.479" v="66" actId="20577"/>
          <ac:spMkLst>
            <pc:docMk/>
            <pc:sldMk cId="3669357985" sldId="334"/>
            <ac:spMk id="2" creationId="{C6B42A49-82A0-6D76-04B0-10FE704EC728}"/>
          </ac:spMkLst>
        </pc:spChg>
        <pc:graphicFrameChg chg="mod modGraphic">
          <ac:chgData name="Marissa Wagner" userId="S::mlwagner@smcgov.org::484d9606-68fa-4296-af76-0b8d033437bb" providerId="AD" clId="Web-{5BA488C7-882B-3778-BCA4-ED907796253A}" dt="2025-05-19T18:53:44.271" v="38"/>
          <ac:graphicFrameMkLst>
            <pc:docMk/>
            <pc:sldMk cId="3669357985" sldId="334"/>
            <ac:graphicFrameMk id="10" creationId="{2A69D329-359D-7FA3-3D0D-E54D7C37774E}"/>
          </ac:graphicFrameMkLst>
        </pc:graphicFrameChg>
      </pc:sldChg>
    </pc:docChg>
  </pc:docChgLst>
  <pc:docChgLst>
    <pc:chgData name="Anna Branzuela" userId="c284d462-ce1e-4dbd-a260-11fbff04aa73" providerId="ADAL" clId="{14452D5C-ED32-4B5C-BF8A-4DB596FE8D5B}"/>
    <pc:docChg chg="undo custSel addSld delSld modSld sldOrd modSection modNotesMaster modHandout">
      <pc:chgData name="Anna Branzuela" userId="c284d462-ce1e-4dbd-a260-11fbff04aa73" providerId="ADAL" clId="{14452D5C-ED32-4B5C-BF8A-4DB596FE8D5B}" dt="2025-05-20T19:51:26.086" v="3248" actId="1076"/>
      <pc:docMkLst>
        <pc:docMk/>
      </pc:docMkLst>
      <pc:sldChg chg="modSp mod">
        <pc:chgData name="Anna Branzuela" userId="c284d462-ce1e-4dbd-a260-11fbff04aa73" providerId="ADAL" clId="{14452D5C-ED32-4B5C-BF8A-4DB596FE8D5B}" dt="2025-05-20T14:45:00.010" v="498" actId="1076"/>
        <pc:sldMkLst>
          <pc:docMk/>
          <pc:sldMk cId="4080872213" sldId="289"/>
        </pc:sldMkLst>
        <pc:spChg chg="mod">
          <ac:chgData name="Anna Branzuela" userId="c284d462-ce1e-4dbd-a260-11fbff04aa73" providerId="ADAL" clId="{14452D5C-ED32-4B5C-BF8A-4DB596FE8D5B}" dt="2025-05-20T14:45:00.010" v="498" actId="1076"/>
          <ac:spMkLst>
            <pc:docMk/>
            <pc:sldMk cId="4080872213" sldId="289"/>
            <ac:spMk id="6" creationId="{B7A58BB5-EF8A-5A4B-A69D-999EA66DE221}"/>
          </ac:spMkLst>
        </pc:spChg>
      </pc:sldChg>
      <pc:sldChg chg="modSp mod">
        <pc:chgData name="Anna Branzuela" userId="c284d462-ce1e-4dbd-a260-11fbff04aa73" providerId="ADAL" clId="{14452D5C-ED32-4B5C-BF8A-4DB596FE8D5B}" dt="2025-05-19T19:20:37.587" v="241" actId="14100"/>
        <pc:sldMkLst>
          <pc:docMk/>
          <pc:sldMk cId="3422080411" sldId="318"/>
        </pc:sldMkLst>
        <pc:spChg chg="mod">
          <ac:chgData name="Anna Branzuela" userId="c284d462-ce1e-4dbd-a260-11fbff04aa73" providerId="ADAL" clId="{14452D5C-ED32-4B5C-BF8A-4DB596FE8D5B}" dt="2025-05-19T19:20:37.587" v="241" actId="14100"/>
          <ac:spMkLst>
            <pc:docMk/>
            <pc:sldMk cId="3422080411" sldId="318"/>
            <ac:spMk id="6" creationId="{B7A58BB5-EF8A-5A4B-A69D-999EA66DE221}"/>
          </ac:spMkLst>
        </pc:spChg>
      </pc:sldChg>
      <pc:sldChg chg="modSp mod">
        <pc:chgData name="Anna Branzuela" userId="c284d462-ce1e-4dbd-a260-11fbff04aa73" providerId="ADAL" clId="{14452D5C-ED32-4B5C-BF8A-4DB596FE8D5B}" dt="2025-05-19T19:21:50.911" v="242" actId="1076"/>
        <pc:sldMkLst>
          <pc:docMk/>
          <pc:sldMk cId="2588164835" sldId="319"/>
        </pc:sldMkLst>
        <pc:spChg chg="mod">
          <ac:chgData name="Anna Branzuela" userId="c284d462-ce1e-4dbd-a260-11fbff04aa73" providerId="ADAL" clId="{14452D5C-ED32-4B5C-BF8A-4DB596FE8D5B}" dt="2025-05-19T19:21:50.911" v="242" actId="1076"/>
          <ac:spMkLst>
            <pc:docMk/>
            <pc:sldMk cId="2588164835" sldId="319"/>
            <ac:spMk id="6" creationId="{B7A58BB5-EF8A-5A4B-A69D-999EA66DE221}"/>
          </ac:spMkLst>
        </pc:spChg>
      </pc:sldChg>
      <pc:sldChg chg="modSp mod">
        <pc:chgData name="Anna Branzuela" userId="c284d462-ce1e-4dbd-a260-11fbff04aa73" providerId="ADAL" clId="{14452D5C-ED32-4B5C-BF8A-4DB596FE8D5B}" dt="2025-05-19T19:22:11.825" v="243" actId="1076"/>
        <pc:sldMkLst>
          <pc:docMk/>
          <pc:sldMk cId="3138035216" sldId="320"/>
        </pc:sldMkLst>
        <pc:spChg chg="mod">
          <ac:chgData name="Anna Branzuela" userId="c284d462-ce1e-4dbd-a260-11fbff04aa73" providerId="ADAL" clId="{14452D5C-ED32-4B5C-BF8A-4DB596FE8D5B}" dt="2025-05-19T18:38:23.347" v="237" actId="20577"/>
          <ac:spMkLst>
            <pc:docMk/>
            <pc:sldMk cId="3138035216" sldId="320"/>
            <ac:spMk id="3" creationId="{E1B8F38B-80C1-224D-8F47-B69B3C8F76DB}"/>
          </ac:spMkLst>
        </pc:spChg>
        <pc:spChg chg="mod">
          <ac:chgData name="Anna Branzuela" userId="c284d462-ce1e-4dbd-a260-11fbff04aa73" providerId="ADAL" clId="{14452D5C-ED32-4B5C-BF8A-4DB596FE8D5B}" dt="2025-05-19T19:22:11.825" v="243" actId="1076"/>
          <ac:spMkLst>
            <pc:docMk/>
            <pc:sldMk cId="3138035216" sldId="320"/>
            <ac:spMk id="6" creationId="{B7A58BB5-EF8A-5A4B-A69D-999EA66DE221}"/>
          </ac:spMkLst>
        </pc:spChg>
        <pc:graphicFrameChg chg="mod">
          <ac:chgData name="Anna Branzuela" userId="c284d462-ce1e-4dbd-a260-11fbff04aa73" providerId="ADAL" clId="{14452D5C-ED32-4B5C-BF8A-4DB596FE8D5B}" dt="2025-05-19T18:36:32.181" v="231" actId="1076"/>
          <ac:graphicFrameMkLst>
            <pc:docMk/>
            <pc:sldMk cId="3138035216" sldId="320"/>
            <ac:graphicFrameMk id="4" creationId="{00000000-0008-0000-0000-000002000000}"/>
          </ac:graphicFrameMkLst>
        </pc:graphicFrameChg>
      </pc:sldChg>
      <pc:sldChg chg="modSp mod">
        <pc:chgData name="Anna Branzuela" userId="c284d462-ce1e-4dbd-a260-11fbff04aa73" providerId="ADAL" clId="{14452D5C-ED32-4B5C-BF8A-4DB596FE8D5B}" dt="2025-05-20T19:45:00.936" v="3192" actId="1076"/>
        <pc:sldMkLst>
          <pc:docMk/>
          <pc:sldMk cId="3550937984" sldId="322"/>
        </pc:sldMkLst>
        <pc:spChg chg="mod">
          <ac:chgData name="Anna Branzuela" userId="c284d462-ce1e-4dbd-a260-11fbff04aa73" providerId="ADAL" clId="{14452D5C-ED32-4B5C-BF8A-4DB596FE8D5B}" dt="2025-05-20T19:45:00.936" v="3192" actId="1076"/>
          <ac:spMkLst>
            <pc:docMk/>
            <pc:sldMk cId="3550937984" sldId="322"/>
            <ac:spMk id="6" creationId="{B7A58BB5-EF8A-5A4B-A69D-999EA66DE221}"/>
          </ac:spMkLst>
        </pc:spChg>
      </pc:sldChg>
      <pc:sldChg chg="modSp mod">
        <pc:chgData name="Anna Branzuela" userId="c284d462-ce1e-4dbd-a260-11fbff04aa73" providerId="ADAL" clId="{14452D5C-ED32-4B5C-BF8A-4DB596FE8D5B}" dt="2025-05-19T19:43:12.045" v="440" actId="20577"/>
        <pc:sldMkLst>
          <pc:docMk/>
          <pc:sldMk cId="473179316" sldId="323"/>
        </pc:sldMkLst>
        <pc:graphicFrameChg chg="modGraphic">
          <ac:chgData name="Anna Branzuela" userId="c284d462-ce1e-4dbd-a260-11fbff04aa73" providerId="ADAL" clId="{14452D5C-ED32-4B5C-BF8A-4DB596FE8D5B}" dt="2025-05-19T19:43:12.045" v="440" actId="20577"/>
          <ac:graphicFrameMkLst>
            <pc:docMk/>
            <pc:sldMk cId="473179316" sldId="323"/>
            <ac:graphicFrameMk id="9" creationId="{00000000-0000-0000-0000-000000000000}"/>
          </ac:graphicFrameMkLst>
        </pc:graphicFrameChg>
      </pc:sldChg>
      <pc:sldChg chg="modSp mod">
        <pc:chgData name="Anna Branzuela" userId="c284d462-ce1e-4dbd-a260-11fbff04aa73" providerId="ADAL" clId="{14452D5C-ED32-4B5C-BF8A-4DB596FE8D5B}" dt="2025-05-20T19:51:26.086" v="3248" actId="1076"/>
        <pc:sldMkLst>
          <pc:docMk/>
          <pc:sldMk cId="3211993113" sldId="324"/>
        </pc:sldMkLst>
        <pc:spChg chg="mod">
          <ac:chgData name="Anna Branzuela" userId="c284d462-ce1e-4dbd-a260-11fbff04aa73" providerId="ADAL" clId="{14452D5C-ED32-4B5C-BF8A-4DB596FE8D5B}" dt="2025-05-20T19:51:26.086" v="3248" actId="1076"/>
          <ac:spMkLst>
            <pc:docMk/>
            <pc:sldMk cId="3211993113" sldId="324"/>
            <ac:spMk id="6" creationId="{B7A58BB5-EF8A-5A4B-A69D-999EA66DE221}"/>
          </ac:spMkLst>
        </pc:spChg>
        <pc:graphicFrameChg chg="mod modGraphic">
          <ac:chgData name="Anna Branzuela" userId="c284d462-ce1e-4dbd-a260-11fbff04aa73" providerId="ADAL" clId="{14452D5C-ED32-4B5C-BF8A-4DB596FE8D5B}" dt="2025-05-19T19:44:48.553" v="467" actId="20577"/>
          <ac:graphicFrameMkLst>
            <pc:docMk/>
            <pc:sldMk cId="3211993113" sldId="324"/>
            <ac:graphicFrameMk id="11" creationId="{00000000-0000-0000-0000-000000000000}"/>
          </ac:graphicFrameMkLst>
        </pc:graphicFrameChg>
      </pc:sldChg>
      <pc:sldChg chg="del">
        <pc:chgData name="Anna Branzuela" userId="c284d462-ce1e-4dbd-a260-11fbff04aa73" providerId="ADAL" clId="{14452D5C-ED32-4B5C-BF8A-4DB596FE8D5B}" dt="2025-05-19T19:06:00.997" v="238" actId="47"/>
        <pc:sldMkLst>
          <pc:docMk/>
          <pc:sldMk cId="3343586400" sldId="325"/>
        </pc:sldMkLst>
      </pc:sldChg>
      <pc:sldChg chg="modSp mod">
        <pc:chgData name="Anna Branzuela" userId="c284d462-ce1e-4dbd-a260-11fbff04aa73" providerId="ADAL" clId="{14452D5C-ED32-4B5C-BF8A-4DB596FE8D5B}" dt="2025-05-19T19:25:24.649" v="244" actId="1076"/>
        <pc:sldMkLst>
          <pc:docMk/>
          <pc:sldMk cId="653394300" sldId="326"/>
        </pc:sldMkLst>
        <pc:spChg chg="mod">
          <ac:chgData name="Anna Branzuela" userId="c284d462-ce1e-4dbd-a260-11fbff04aa73" providerId="ADAL" clId="{14452D5C-ED32-4B5C-BF8A-4DB596FE8D5B}" dt="2025-05-19T19:25:24.649" v="244" actId="1076"/>
          <ac:spMkLst>
            <pc:docMk/>
            <pc:sldMk cId="653394300" sldId="326"/>
            <ac:spMk id="6" creationId="{B7A58BB5-EF8A-5A4B-A69D-999EA66DE221}"/>
          </ac:spMkLst>
        </pc:spChg>
      </pc:sldChg>
      <pc:sldChg chg="del">
        <pc:chgData name="Anna Branzuela" userId="c284d462-ce1e-4dbd-a260-11fbff04aa73" providerId="ADAL" clId="{14452D5C-ED32-4B5C-BF8A-4DB596FE8D5B}" dt="2025-05-19T19:06:03.148" v="239" actId="47"/>
        <pc:sldMkLst>
          <pc:docMk/>
          <pc:sldMk cId="1064288975" sldId="331"/>
        </pc:sldMkLst>
      </pc:sldChg>
      <pc:sldChg chg="modSp mod ord">
        <pc:chgData name="Anna Branzuela" userId="c284d462-ce1e-4dbd-a260-11fbff04aa73" providerId="ADAL" clId="{14452D5C-ED32-4B5C-BF8A-4DB596FE8D5B}" dt="2025-05-20T19:27:18.082" v="3095" actId="20577"/>
        <pc:sldMkLst>
          <pc:docMk/>
          <pc:sldMk cId="2654479520" sldId="332"/>
        </pc:sldMkLst>
        <pc:spChg chg="mod">
          <ac:chgData name="Anna Branzuela" userId="c284d462-ce1e-4dbd-a260-11fbff04aa73" providerId="ADAL" clId="{14452D5C-ED32-4B5C-BF8A-4DB596FE8D5B}" dt="2025-05-20T14:51:30.529" v="861" actId="339"/>
          <ac:spMkLst>
            <pc:docMk/>
            <pc:sldMk cId="2654479520" sldId="332"/>
            <ac:spMk id="2" creationId="{3ED43AAF-E649-A71A-4082-A66B7CCA7985}"/>
          </ac:spMkLst>
        </pc:spChg>
        <pc:spChg chg="mod">
          <ac:chgData name="Anna Branzuela" userId="c284d462-ce1e-4dbd-a260-11fbff04aa73" providerId="ADAL" clId="{14452D5C-ED32-4B5C-BF8A-4DB596FE8D5B}" dt="2025-05-20T19:27:18.082" v="3095" actId="20577"/>
          <ac:spMkLst>
            <pc:docMk/>
            <pc:sldMk cId="2654479520" sldId="332"/>
            <ac:spMk id="3" creationId="{4CD7B6DD-C7F1-A853-342C-760435D0A477}"/>
          </ac:spMkLst>
        </pc:spChg>
      </pc:sldChg>
      <pc:sldChg chg="addSp delSp modSp new mod ord">
        <pc:chgData name="Anna Branzuela" userId="c284d462-ce1e-4dbd-a260-11fbff04aa73" providerId="ADAL" clId="{14452D5C-ED32-4B5C-BF8A-4DB596FE8D5B}" dt="2025-05-20T17:34:03.511" v="2090" actId="20577"/>
        <pc:sldMkLst>
          <pc:docMk/>
          <pc:sldMk cId="2967459641" sldId="333"/>
        </pc:sldMkLst>
        <pc:spChg chg="mod">
          <ac:chgData name="Anna Branzuela" userId="c284d462-ce1e-4dbd-a260-11fbff04aa73" providerId="ADAL" clId="{14452D5C-ED32-4B5C-BF8A-4DB596FE8D5B}" dt="2025-05-20T14:51:40.513" v="862" actId="339"/>
          <ac:spMkLst>
            <pc:docMk/>
            <pc:sldMk cId="2967459641" sldId="333"/>
            <ac:spMk id="2" creationId="{881312EE-46C5-4AE5-C035-2FAAA2C910E5}"/>
          </ac:spMkLst>
        </pc:spChg>
        <pc:spChg chg="mod">
          <ac:chgData name="Anna Branzuela" userId="c284d462-ce1e-4dbd-a260-11fbff04aa73" providerId="ADAL" clId="{14452D5C-ED32-4B5C-BF8A-4DB596FE8D5B}" dt="2025-05-20T17:34:03.511" v="2090" actId="20577"/>
          <ac:spMkLst>
            <pc:docMk/>
            <pc:sldMk cId="2967459641" sldId="333"/>
            <ac:spMk id="3" creationId="{6E9DB25C-51A4-8242-F284-8E6BDD513E0E}"/>
          </ac:spMkLst>
        </pc:spChg>
        <pc:spChg chg="del mod">
          <ac:chgData name="Anna Branzuela" userId="c284d462-ce1e-4dbd-a260-11fbff04aa73" providerId="ADAL" clId="{14452D5C-ED32-4B5C-BF8A-4DB596FE8D5B}" dt="2025-05-19T18:17:06.881" v="226" actId="478"/>
          <ac:spMkLst>
            <pc:docMk/>
            <pc:sldMk cId="2967459641" sldId="333"/>
            <ac:spMk id="4" creationId="{2D70AF4D-579F-B9DD-CBA8-6A93054947B3}"/>
          </ac:spMkLst>
        </pc:spChg>
        <pc:spChg chg="del mod">
          <ac:chgData name="Anna Branzuela" userId="c284d462-ce1e-4dbd-a260-11fbff04aa73" providerId="ADAL" clId="{14452D5C-ED32-4B5C-BF8A-4DB596FE8D5B}" dt="2025-05-19T18:17:09.858" v="227" actId="478"/>
          <ac:spMkLst>
            <pc:docMk/>
            <pc:sldMk cId="2967459641" sldId="333"/>
            <ac:spMk id="5" creationId="{867DC626-7A19-BCCA-7B42-94B485538D79}"/>
          </ac:spMkLst>
        </pc:spChg>
        <pc:spChg chg="add del mod">
          <ac:chgData name="Anna Branzuela" userId="c284d462-ce1e-4dbd-a260-11fbff04aa73" providerId="ADAL" clId="{14452D5C-ED32-4B5C-BF8A-4DB596FE8D5B}" dt="2025-05-19T18:17:23.056" v="228" actId="478"/>
          <ac:spMkLst>
            <pc:docMk/>
            <pc:sldMk cId="2967459641" sldId="333"/>
            <ac:spMk id="7" creationId="{80B31FD4-9170-58F4-17BF-A3E04789C187}"/>
          </ac:spMkLst>
        </pc:spChg>
      </pc:sldChg>
      <pc:sldChg chg="modSp new mod">
        <pc:chgData name="Anna Branzuela" userId="c284d462-ce1e-4dbd-a260-11fbff04aa73" providerId="ADAL" clId="{14452D5C-ED32-4B5C-BF8A-4DB596FE8D5B}" dt="2025-05-20T16:29:43.785" v="930" actId="207"/>
        <pc:sldMkLst>
          <pc:docMk/>
          <pc:sldMk cId="2240853993" sldId="335"/>
        </pc:sldMkLst>
        <pc:spChg chg="mod">
          <ac:chgData name="Anna Branzuela" userId="c284d462-ce1e-4dbd-a260-11fbff04aa73" providerId="ADAL" clId="{14452D5C-ED32-4B5C-BF8A-4DB596FE8D5B}" dt="2025-05-20T14:51:47.139" v="863" actId="339"/>
          <ac:spMkLst>
            <pc:docMk/>
            <pc:sldMk cId="2240853993" sldId="335"/>
            <ac:spMk id="2" creationId="{604978C1-96B3-2283-55FB-D9712306B4B2}"/>
          </ac:spMkLst>
        </pc:spChg>
        <pc:spChg chg="mod">
          <ac:chgData name="Anna Branzuela" userId="c284d462-ce1e-4dbd-a260-11fbff04aa73" providerId="ADAL" clId="{14452D5C-ED32-4B5C-BF8A-4DB596FE8D5B}" dt="2025-05-20T16:25:40.117" v="928" actId="27636"/>
          <ac:spMkLst>
            <pc:docMk/>
            <pc:sldMk cId="2240853993" sldId="335"/>
            <ac:spMk id="3" creationId="{40ADF0B6-CF6D-B6D1-E017-85B0DA7DA3BA}"/>
          </ac:spMkLst>
        </pc:spChg>
        <pc:spChg chg="mod">
          <ac:chgData name="Anna Branzuela" userId="c284d462-ce1e-4dbd-a260-11fbff04aa73" providerId="ADAL" clId="{14452D5C-ED32-4B5C-BF8A-4DB596FE8D5B}" dt="2025-05-20T16:29:43.785" v="930" actId="207"/>
          <ac:spMkLst>
            <pc:docMk/>
            <pc:sldMk cId="2240853993" sldId="335"/>
            <ac:spMk id="4" creationId="{E91E17D0-477C-C446-1C93-6586660491A0}"/>
          </ac:spMkLst>
        </pc:spChg>
      </pc:sldChg>
      <pc:sldChg chg="addSp delSp modSp new del mod">
        <pc:chgData name="Anna Branzuela" userId="c284d462-ce1e-4dbd-a260-11fbff04aa73" providerId="ADAL" clId="{14452D5C-ED32-4B5C-BF8A-4DB596FE8D5B}" dt="2025-05-20T16:43:14.982" v="937" actId="47"/>
        <pc:sldMkLst>
          <pc:docMk/>
          <pc:sldMk cId="4143514979" sldId="336"/>
        </pc:sldMkLst>
        <pc:spChg chg="del">
          <ac:chgData name="Anna Branzuela" userId="c284d462-ce1e-4dbd-a260-11fbff04aa73" providerId="ADAL" clId="{14452D5C-ED32-4B5C-BF8A-4DB596FE8D5B}" dt="2025-05-20T16:43:00.060" v="934" actId="22"/>
          <ac:spMkLst>
            <pc:docMk/>
            <pc:sldMk cId="4143514979" sldId="336"/>
            <ac:spMk id="2" creationId="{467E3EFD-2A83-08CA-0BC1-7D736A8FB02C}"/>
          </ac:spMkLst>
        </pc:spChg>
        <pc:picChg chg="add mod ord">
          <ac:chgData name="Anna Branzuela" userId="c284d462-ce1e-4dbd-a260-11fbff04aa73" providerId="ADAL" clId="{14452D5C-ED32-4B5C-BF8A-4DB596FE8D5B}" dt="2025-05-20T16:43:00.060" v="934" actId="22"/>
          <ac:picMkLst>
            <pc:docMk/>
            <pc:sldMk cId="4143514979" sldId="336"/>
            <ac:picMk id="4" creationId="{5E51F093-569B-1EA4-9EEE-9136BB39FA8F}"/>
          </ac:picMkLst>
        </pc:picChg>
        <pc:picChg chg="add">
          <ac:chgData name="Anna Branzuela" userId="c284d462-ce1e-4dbd-a260-11fbff04aa73" providerId="ADAL" clId="{14452D5C-ED32-4B5C-BF8A-4DB596FE8D5B}" dt="2025-05-20T16:43:09.989" v="936" actId="22"/>
          <ac:picMkLst>
            <pc:docMk/>
            <pc:sldMk cId="4143514979" sldId="336"/>
            <ac:picMk id="6" creationId="{9713B9F4-8F4E-0C84-8D1C-30DE26864BD2}"/>
          </ac:picMkLst>
        </pc:picChg>
      </pc:sldChg>
      <pc:sldChg chg="addSp delSp modSp new mod ord setBg">
        <pc:chgData name="Anna Branzuela" userId="c284d462-ce1e-4dbd-a260-11fbff04aa73" providerId="ADAL" clId="{14452D5C-ED32-4B5C-BF8A-4DB596FE8D5B}" dt="2025-05-20T17:18:57.304" v="1414" actId="1076"/>
        <pc:sldMkLst>
          <pc:docMk/>
          <pc:sldMk cId="1766642970" sldId="337"/>
        </pc:sldMkLst>
        <pc:spChg chg="add mod">
          <ac:chgData name="Anna Branzuela" userId="c284d462-ce1e-4dbd-a260-11fbff04aa73" providerId="ADAL" clId="{14452D5C-ED32-4B5C-BF8A-4DB596FE8D5B}" dt="2025-05-20T17:18:35.675" v="1401" actId="20577"/>
          <ac:spMkLst>
            <pc:docMk/>
            <pc:sldMk cId="1766642970" sldId="337"/>
            <ac:spMk id="20" creationId="{B7A05748-4FD4-CF1C-8015-138F0349A2B7}"/>
          </ac:spMkLst>
        </pc:spChg>
        <pc:picChg chg="add mod">
          <ac:chgData name="Anna Branzuela" userId="c284d462-ce1e-4dbd-a260-11fbff04aa73" providerId="ADAL" clId="{14452D5C-ED32-4B5C-BF8A-4DB596FE8D5B}" dt="2025-05-20T17:18:45.065" v="1408" actId="1076"/>
          <ac:picMkLst>
            <pc:docMk/>
            <pc:sldMk cId="1766642970" sldId="337"/>
            <ac:picMk id="3" creationId="{85A75024-4751-1C6E-80BC-72397394533B}"/>
          </ac:picMkLst>
        </pc:picChg>
        <pc:picChg chg="add mod">
          <ac:chgData name="Anna Branzuela" userId="c284d462-ce1e-4dbd-a260-11fbff04aa73" providerId="ADAL" clId="{14452D5C-ED32-4B5C-BF8A-4DB596FE8D5B}" dt="2025-05-20T17:18:46.738" v="1409" actId="1076"/>
          <ac:picMkLst>
            <pc:docMk/>
            <pc:sldMk cId="1766642970" sldId="337"/>
            <ac:picMk id="5" creationId="{07BC4755-36C2-74A5-E23F-0F8F7FCFB20C}"/>
          </ac:picMkLst>
        </pc:picChg>
        <pc:picChg chg="add mod">
          <ac:chgData name="Anna Branzuela" userId="c284d462-ce1e-4dbd-a260-11fbff04aa73" providerId="ADAL" clId="{14452D5C-ED32-4B5C-BF8A-4DB596FE8D5B}" dt="2025-05-20T17:18:41.457" v="1405" actId="1076"/>
          <ac:picMkLst>
            <pc:docMk/>
            <pc:sldMk cId="1766642970" sldId="337"/>
            <ac:picMk id="7" creationId="{FF7030AA-4F6C-3E54-92CB-E47E8FAFCAB5}"/>
          </ac:picMkLst>
        </pc:picChg>
        <pc:picChg chg="add mod">
          <ac:chgData name="Anna Branzuela" userId="c284d462-ce1e-4dbd-a260-11fbff04aa73" providerId="ADAL" clId="{14452D5C-ED32-4B5C-BF8A-4DB596FE8D5B}" dt="2025-05-20T17:18:42.514" v="1406" actId="1076"/>
          <ac:picMkLst>
            <pc:docMk/>
            <pc:sldMk cId="1766642970" sldId="337"/>
            <ac:picMk id="9" creationId="{9D902876-7679-BC4F-509D-AFD17E48A96B}"/>
          </ac:picMkLst>
        </pc:picChg>
        <pc:picChg chg="add mod">
          <ac:chgData name="Anna Branzuela" userId="c284d462-ce1e-4dbd-a260-11fbff04aa73" providerId="ADAL" clId="{14452D5C-ED32-4B5C-BF8A-4DB596FE8D5B}" dt="2025-05-20T17:18:57.304" v="1414" actId="1076"/>
          <ac:picMkLst>
            <pc:docMk/>
            <pc:sldMk cId="1766642970" sldId="337"/>
            <ac:picMk id="11" creationId="{7FEC4508-6108-1640-2B5F-46B46BDA270D}"/>
          </ac:picMkLst>
        </pc:picChg>
        <pc:picChg chg="add mod">
          <ac:chgData name="Anna Branzuela" userId="c284d462-ce1e-4dbd-a260-11fbff04aa73" providerId="ADAL" clId="{14452D5C-ED32-4B5C-BF8A-4DB596FE8D5B}" dt="2025-05-20T17:18:51.277" v="1411" actId="1076"/>
          <ac:picMkLst>
            <pc:docMk/>
            <pc:sldMk cId="1766642970" sldId="337"/>
            <ac:picMk id="13" creationId="{CB15DB55-124D-7819-6810-D0693AADFAD6}"/>
          </ac:picMkLst>
        </pc:picChg>
        <pc:picChg chg="add mod">
          <ac:chgData name="Anna Branzuela" userId="c284d462-ce1e-4dbd-a260-11fbff04aa73" providerId="ADAL" clId="{14452D5C-ED32-4B5C-BF8A-4DB596FE8D5B}" dt="2025-05-20T17:18:49.729" v="1410" actId="14100"/>
          <ac:picMkLst>
            <pc:docMk/>
            <pc:sldMk cId="1766642970" sldId="337"/>
            <ac:picMk id="15" creationId="{141B2A18-842C-5AEB-B42C-DECAFCE787C8}"/>
          </ac:picMkLst>
        </pc:picChg>
        <pc:picChg chg="add mod">
          <ac:chgData name="Anna Branzuela" userId="c284d462-ce1e-4dbd-a260-11fbff04aa73" providerId="ADAL" clId="{14452D5C-ED32-4B5C-BF8A-4DB596FE8D5B}" dt="2025-05-20T17:18:40.569" v="1404" actId="14100"/>
          <ac:picMkLst>
            <pc:docMk/>
            <pc:sldMk cId="1766642970" sldId="337"/>
            <ac:picMk id="17" creationId="{1C7A863A-EC1C-C085-A723-672A317777A5}"/>
          </ac:picMkLst>
        </pc:picChg>
        <pc:picChg chg="add del mod">
          <ac:chgData name="Anna Branzuela" userId="c284d462-ce1e-4dbd-a260-11fbff04aa73" providerId="ADAL" clId="{14452D5C-ED32-4B5C-BF8A-4DB596FE8D5B}" dt="2025-05-20T16:56:46.144" v="1107" actId="478"/>
          <ac:picMkLst>
            <pc:docMk/>
            <pc:sldMk cId="1766642970" sldId="337"/>
            <ac:picMk id="19" creationId="{3CE59403-EF8C-FC07-CE16-EE095B7A4D31}"/>
          </ac:picMkLst>
        </pc:picChg>
      </pc:sldChg>
      <pc:sldChg chg="new setBg">
        <pc:chgData name="Anna Branzuela" userId="c284d462-ce1e-4dbd-a260-11fbff04aa73" providerId="ADAL" clId="{14452D5C-ED32-4B5C-BF8A-4DB596FE8D5B}" dt="2025-05-20T17:04:05.381" v="1160"/>
        <pc:sldMkLst>
          <pc:docMk/>
          <pc:sldMk cId="1365852853" sldId="338"/>
        </pc:sldMkLst>
      </pc:sldChg>
      <pc:sldChg chg="addSp delSp modSp new mod ord">
        <pc:chgData name="Anna Branzuela" userId="c284d462-ce1e-4dbd-a260-11fbff04aa73" providerId="ADAL" clId="{14452D5C-ED32-4B5C-BF8A-4DB596FE8D5B}" dt="2025-05-20T19:36:52.224" v="3163" actId="1076"/>
        <pc:sldMkLst>
          <pc:docMk/>
          <pc:sldMk cId="2893300909" sldId="339"/>
        </pc:sldMkLst>
        <pc:spChg chg="add del mod">
          <ac:chgData name="Anna Branzuela" userId="c284d462-ce1e-4dbd-a260-11fbff04aa73" providerId="ADAL" clId="{14452D5C-ED32-4B5C-BF8A-4DB596FE8D5B}" dt="2025-05-20T18:02:31.490" v="2887" actId="478"/>
          <ac:spMkLst>
            <pc:docMk/>
            <pc:sldMk cId="2893300909" sldId="339"/>
            <ac:spMk id="2" creationId="{740847C9-5878-5B61-F29F-2B6E56FCAF8F}"/>
          </ac:spMkLst>
        </pc:spChg>
        <pc:spChg chg="add mod">
          <ac:chgData name="Anna Branzuela" userId="c284d462-ce1e-4dbd-a260-11fbff04aa73" providerId="ADAL" clId="{14452D5C-ED32-4B5C-BF8A-4DB596FE8D5B}" dt="2025-05-20T18:02:43.513" v="2890"/>
          <ac:spMkLst>
            <pc:docMk/>
            <pc:sldMk cId="2893300909" sldId="339"/>
            <ac:spMk id="7" creationId="{E29AC245-76FF-5239-CF3B-B8AAF52BE3F9}"/>
          </ac:spMkLst>
        </pc:spChg>
        <pc:spChg chg="add mod">
          <ac:chgData name="Anna Branzuela" userId="c284d462-ce1e-4dbd-a260-11fbff04aa73" providerId="ADAL" clId="{14452D5C-ED32-4B5C-BF8A-4DB596FE8D5B}" dt="2025-05-20T19:36:52.224" v="3163" actId="1076"/>
          <ac:spMkLst>
            <pc:docMk/>
            <pc:sldMk cId="2893300909" sldId="339"/>
            <ac:spMk id="10" creationId="{0E2361CB-3C4E-6BCE-7756-4943EB281B6B}"/>
          </ac:spMkLst>
        </pc:spChg>
        <pc:picChg chg="add del mod">
          <ac:chgData name="Anna Branzuela" userId="c284d462-ce1e-4dbd-a260-11fbff04aa73" providerId="ADAL" clId="{14452D5C-ED32-4B5C-BF8A-4DB596FE8D5B}" dt="2025-05-20T18:02:34.481" v="2888" actId="478"/>
          <ac:picMkLst>
            <pc:docMk/>
            <pc:sldMk cId="2893300909" sldId="339"/>
            <ac:picMk id="3" creationId="{ED2141EE-1FC0-6A1B-9941-E9FB2C7ACC50}"/>
          </ac:picMkLst>
        </pc:picChg>
        <pc:picChg chg="add del mod">
          <ac:chgData name="Anna Branzuela" userId="c284d462-ce1e-4dbd-a260-11fbff04aa73" providerId="ADAL" clId="{14452D5C-ED32-4B5C-BF8A-4DB596FE8D5B}" dt="2025-05-20T19:36:49.581" v="3162" actId="1076"/>
          <ac:picMkLst>
            <pc:docMk/>
            <pc:sldMk cId="2893300909" sldId="339"/>
            <ac:picMk id="4" creationId="{F4EC2355-32ED-A87A-E367-5F25F6EDF19C}"/>
          </ac:picMkLst>
        </pc:picChg>
        <pc:picChg chg="add mod">
          <ac:chgData name="Anna Branzuela" userId="c284d462-ce1e-4dbd-a260-11fbff04aa73" providerId="ADAL" clId="{14452D5C-ED32-4B5C-BF8A-4DB596FE8D5B}" dt="2025-05-20T19:36:45.453" v="3159" actId="1076"/>
          <ac:picMkLst>
            <pc:docMk/>
            <pc:sldMk cId="2893300909" sldId="339"/>
            <ac:picMk id="5" creationId="{DAE2C436-7AA2-908A-A907-08F0A4DC7538}"/>
          </ac:picMkLst>
        </pc:picChg>
        <pc:picChg chg="add mod">
          <ac:chgData name="Anna Branzuela" userId="c284d462-ce1e-4dbd-a260-11fbff04aa73" providerId="ADAL" clId="{14452D5C-ED32-4B5C-BF8A-4DB596FE8D5B}" dt="2025-05-20T19:36:46.779" v="3160" actId="1076"/>
          <ac:picMkLst>
            <pc:docMk/>
            <pc:sldMk cId="2893300909" sldId="339"/>
            <ac:picMk id="6" creationId="{FD022DD6-7BD8-E474-EB4B-73AEF226AB82}"/>
          </ac:picMkLst>
        </pc:picChg>
        <pc:picChg chg="add del">
          <ac:chgData name="Anna Branzuela" userId="c284d462-ce1e-4dbd-a260-11fbff04aa73" providerId="ADAL" clId="{14452D5C-ED32-4B5C-BF8A-4DB596FE8D5B}" dt="2025-05-20T18:03:40.242" v="2896" actId="478"/>
          <ac:picMkLst>
            <pc:docMk/>
            <pc:sldMk cId="2893300909" sldId="339"/>
            <ac:picMk id="9" creationId="{B202D256-8E89-9B1F-BB66-400ECEB39C15}"/>
          </ac:picMkLst>
        </pc:picChg>
        <pc:picChg chg="add del mod">
          <ac:chgData name="Anna Branzuela" userId="c284d462-ce1e-4dbd-a260-11fbff04aa73" providerId="ADAL" clId="{14452D5C-ED32-4B5C-BF8A-4DB596FE8D5B}" dt="2025-05-20T19:36:25.266" v="3149" actId="478"/>
          <ac:picMkLst>
            <pc:docMk/>
            <pc:sldMk cId="2893300909" sldId="339"/>
            <ac:picMk id="11" creationId="{4C870571-7DA4-5701-0EFC-0D1346CF5144}"/>
          </ac:picMkLst>
        </pc:picChg>
      </pc:sldChg>
      <pc:sldChg chg="addSp delSp modSp new mod ord modClrScheme chgLayout">
        <pc:chgData name="Anna Branzuela" userId="c284d462-ce1e-4dbd-a260-11fbff04aa73" providerId="ADAL" clId="{14452D5C-ED32-4B5C-BF8A-4DB596FE8D5B}" dt="2025-05-20T19:29:21.748" v="3119" actId="14100"/>
        <pc:sldMkLst>
          <pc:docMk/>
          <pc:sldMk cId="4094346365" sldId="340"/>
        </pc:sldMkLst>
        <pc:spChg chg="add mod">
          <ac:chgData name="Anna Branzuela" userId="c284d462-ce1e-4dbd-a260-11fbff04aa73" providerId="ADAL" clId="{14452D5C-ED32-4B5C-BF8A-4DB596FE8D5B}" dt="2025-05-20T18:30:02.584" v="3009" actId="255"/>
          <ac:spMkLst>
            <pc:docMk/>
            <pc:sldMk cId="4094346365" sldId="340"/>
            <ac:spMk id="3" creationId="{9C4E5485-CB33-0014-3C07-697568A72A7D}"/>
          </ac:spMkLst>
        </pc:spChg>
        <pc:spChg chg="add del mod">
          <ac:chgData name="Anna Branzuela" userId="c284d462-ce1e-4dbd-a260-11fbff04aa73" providerId="ADAL" clId="{14452D5C-ED32-4B5C-BF8A-4DB596FE8D5B}" dt="2025-05-20T17:47:43.988" v="2138" actId="478"/>
          <ac:spMkLst>
            <pc:docMk/>
            <pc:sldMk cId="4094346365" sldId="340"/>
            <ac:spMk id="4" creationId="{54E2E59D-246D-123F-DE7D-92BE8429FEA9}"/>
          </ac:spMkLst>
        </pc:spChg>
        <pc:spChg chg="add del mod">
          <ac:chgData name="Anna Branzuela" userId="c284d462-ce1e-4dbd-a260-11fbff04aa73" providerId="ADAL" clId="{14452D5C-ED32-4B5C-BF8A-4DB596FE8D5B}" dt="2025-05-20T18:31:44.332" v="3014" actId="478"/>
          <ac:spMkLst>
            <pc:docMk/>
            <pc:sldMk cId="4094346365" sldId="340"/>
            <ac:spMk id="5" creationId="{6DBD038D-2AE0-CD5F-E066-71E02B845E07}"/>
          </ac:spMkLst>
        </pc:spChg>
        <pc:spChg chg="add mod">
          <ac:chgData name="Anna Branzuela" userId="c284d462-ce1e-4dbd-a260-11fbff04aa73" providerId="ADAL" clId="{14452D5C-ED32-4B5C-BF8A-4DB596FE8D5B}" dt="2025-05-20T18:31:47.321" v="3015" actId="1076"/>
          <ac:spMkLst>
            <pc:docMk/>
            <pc:sldMk cId="4094346365" sldId="340"/>
            <ac:spMk id="10" creationId="{73EBC99C-2EFD-341C-5DCA-ED8525995621}"/>
          </ac:spMkLst>
        </pc:spChg>
        <pc:picChg chg="add del mod">
          <ac:chgData name="Anna Branzuela" userId="c284d462-ce1e-4dbd-a260-11fbff04aa73" providerId="ADAL" clId="{14452D5C-ED32-4B5C-BF8A-4DB596FE8D5B}" dt="2025-05-20T17:47:05.937" v="2091" actId="478"/>
          <ac:picMkLst>
            <pc:docMk/>
            <pc:sldMk cId="4094346365" sldId="340"/>
            <ac:picMk id="2" creationId="{76A56FB3-00DC-DFB1-C003-3F5097882069}"/>
          </ac:picMkLst>
        </pc:picChg>
        <pc:picChg chg="add mod">
          <ac:chgData name="Anna Branzuela" userId="c284d462-ce1e-4dbd-a260-11fbff04aa73" providerId="ADAL" clId="{14452D5C-ED32-4B5C-BF8A-4DB596FE8D5B}" dt="2025-05-20T19:29:16.226" v="3117" actId="1076"/>
          <ac:picMkLst>
            <pc:docMk/>
            <pc:sldMk cId="4094346365" sldId="340"/>
            <ac:picMk id="6" creationId="{7C9107A1-3CFC-EACB-F9A0-D9E69BEE5FA1}"/>
          </ac:picMkLst>
        </pc:picChg>
        <pc:picChg chg="add mod">
          <ac:chgData name="Anna Branzuela" userId="c284d462-ce1e-4dbd-a260-11fbff04aa73" providerId="ADAL" clId="{14452D5C-ED32-4B5C-BF8A-4DB596FE8D5B}" dt="2025-05-20T19:29:14.481" v="3116" actId="1076"/>
          <ac:picMkLst>
            <pc:docMk/>
            <pc:sldMk cId="4094346365" sldId="340"/>
            <ac:picMk id="7" creationId="{87370932-2533-9613-9F60-3C2F540DFBA1}"/>
          </ac:picMkLst>
        </pc:picChg>
        <pc:picChg chg="add mod">
          <ac:chgData name="Anna Branzuela" userId="c284d462-ce1e-4dbd-a260-11fbff04aa73" providerId="ADAL" clId="{14452D5C-ED32-4B5C-BF8A-4DB596FE8D5B}" dt="2025-05-20T19:29:21.748" v="3119" actId="14100"/>
          <ac:picMkLst>
            <pc:docMk/>
            <pc:sldMk cId="4094346365" sldId="340"/>
            <ac:picMk id="8" creationId="{C26F21B2-F9D6-3E9E-0DFE-933D245D2FF7}"/>
          </ac:picMkLst>
        </pc:picChg>
        <pc:picChg chg="add mod">
          <ac:chgData name="Anna Branzuela" userId="c284d462-ce1e-4dbd-a260-11fbff04aa73" providerId="ADAL" clId="{14452D5C-ED32-4B5C-BF8A-4DB596FE8D5B}" dt="2025-05-20T19:29:13.049" v="3115" actId="14100"/>
          <ac:picMkLst>
            <pc:docMk/>
            <pc:sldMk cId="4094346365" sldId="340"/>
            <ac:picMk id="9" creationId="{8E487BEB-5328-6F4E-A79C-89D03E221390}"/>
          </ac:picMkLst>
        </pc:picChg>
      </pc:sldChg>
      <pc:sldChg chg="modSp new mod">
        <pc:chgData name="Anna Branzuela" userId="c284d462-ce1e-4dbd-a260-11fbff04aa73" providerId="ADAL" clId="{14452D5C-ED32-4B5C-BF8A-4DB596FE8D5B}" dt="2025-05-20T17:33:11.414" v="2001" actId="20577"/>
        <pc:sldMkLst>
          <pc:docMk/>
          <pc:sldMk cId="3536323614" sldId="341"/>
        </pc:sldMkLst>
        <pc:spChg chg="mod">
          <ac:chgData name="Anna Branzuela" userId="c284d462-ce1e-4dbd-a260-11fbff04aa73" providerId="ADAL" clId="{14452D5C-ED32-4B5C-BF8A-4DB596FE8D5B}" dt="2025-05-20T17:27:34.385" v="1678" actId="122"/>
          <ac:spMkLst>
            <pc:docMk/>
            <pc:sldMk cId="3536323614" sldId="341"/>
            <ac:spMk id="2" creationId="{8F043C7E-0F15-040F-A2A8-FD8ADD790A09}"/>
          </ac:spMkLst>
        </pc:spChg>
        <pc:spChg chg="mod">
          <ac:chgData name="Anna Branzuela" userId="c284d462-ce1e-4dbd-a260-11fbff04aa73" providerId="ADAL" clId="{14452D5C-ED32-4B5C-BF8A-4DB596FE8D5B}" dt="2025-05-20T17:32:56.740" v="1969" actId="20577"/>
          <ac:spMkLst>
            <pc:docMk/>
            <pc:sldMk cId="3536323614" sldId="341"/>
            <ac:spMk id="3" creationId="{4CBB3130-962B-5E37-0E5C-B13915235582}"/>
          </ac:spMkLst>
        </pc:spChg>
        <pc:spChg chg="mod">
          <ac:chgData name="Anna Branzuela" userId="c284d462-ce1e-4dbd-a260-11fbff04aa73" providerId="ADAL" clId="{14452D5C-ED32-4B5C-BF8A-4DB596FE8D5B}" dt="2025-05-20T17:33:11.414" v="2001" actId="20577"/>
          <ac:spMkLst>
            <pc:docMk/>
            <pc:sldMk cId="3536323614" sldId="341"/>
            <ac:spMk id="4" creationId="{9208424C-13EC-6617-A487-E58E187FE2D8}"/>
          </ac:spMkLst>
        </pc:spChg>
      </pc:sldChg>
      <pc:sldChg chg="addSp delSp modSp new mod">
        <pc:chgData name="Anna Branzuela" userId="c284d462-ce1e-4dbd-a260-11fbff04aa73" providerId="ADAL" clId="{14452D5C-ED32-4B5C-BF8A-4DB596FE8D5B}" dt="2025-05-20T18:36:19.156" v="3053" actId="255"/>
        <pc:sldMkLst>
          <pc:docMk/>
          <pc:sldMk cId="2913830833" sldId="342"/>
        </pc:sldMkLst>
        <pc:spChg chg="add mod">
          <ac:chgData name="Anna Branzuela" userId="c284d462-ce1e-4dbd-a260-11fbff04aa73" providerId="ADAL" clId="{14452D5C-ED32-4B5C-BF8A-4DB596FE8D5B}" dt="2025-05-20T18:36:19.156" v="3053" actId="255"/>
          <ac:spMkLst>
            <pc:docMk/>
            <pc:sldMk cId="2913830833" sldId="342"/>
            <ac:spMk id="4" creationId="{06546C02-9365-167E-2298-C6823F81A9C1}"/>
          </ac:spMkLst>
        </pc:spChg>
        <pc:picChg chg="add mod">
          <ac:chgData name="Anna Branzuela" userId="c284d462-ce1e-4dbd-a260-11fbff04aa73" providerId="ADAL" clId="{14452D5C-ED32-4B5C-BF8A-4DB596FE8D5B}" dt="2025-05-20T17:58:52.042" v="2814" actId="14100"/>
          <ac:picMkLst>
            <pc:docMk/>
            <pc:sldMk cId="2913830833" sldId="342"/>
            <ac:picMk id="3" creationId="{EA4932E5-BED7-73EA-ACE1-D94185C77DEB}"/>
          </ac:picMkLst>
        </pc:picChg>
        <pc:picChg chg="add del mod">
          <ac:chgData name="Anna Branzuela" userId="c284d462-ce1e-4dbd-a260-11fbff04aa73" providerId="ADAL" clId="{14452D5C-ED32-4B5C-BF8A-4DB596FE8D5B}" dt="2025-05-20T17:55:19.716" v="2668" actId="478"/>
          <ac:picMkLst>
            <pc:docMk/>
            <pc:sldMk cId="2913830833" sldId="342"/>
            <ac:picMk id="6" creationId="{A6FAB59F-BFC3-1D66-7381-2D5356492F06}"/>
          </ac:picMkLst>
        </pc:picChg>
      </pc:sldChg>
      <pc:sldChg chg="addSp modSp new mod ord">
        <pc:chgData name="Anna Branzuela" userId="c284d462-ce1e-4dbd-a260-11fbff04aa73" providerId="ADAL" clId="{14452D5C-ED32-4B5C-BF8A-4DB596FE8D5B}" dt="2025-05-20T18:34:50.457" v="3050" actId="1076"/>
        <pc:sldMkLst>
          <pc:docMk/>
          <pc:sldMk cId="2871721350" sldId="343"/>
        </pc:sldMkLst>
        <pc:spChg chg="add mod">
          <ac:chgData name="Anna Branzuela" userId="c284d462-ce1e-4dbd-a260-11fbff04aa73" providerId="ADAL" clId="{14452D5C-ED32-4B5C-BF8A-4DB596FE8D5B}" dt="2025-05-20T18:29:55.169" v="3008" actId="255"/>
          <ac:spMkLst>
            <pc:docMk/>
            <pc:sldMk cId="2871721350" sldId="343"/>
            <ac:spMk id="2" creationId="{071292E6-C7D9-98CE-1FD0-1781201AF814}"/>
          </ac:spMkLst>
        </pc:spChg>
        <pc:spChg chg="add mod">
          <ac:chgData name="Anna Branzuela" userId="c284d462-ce1e-4dbd-a260-11fbff04aa73" providerId="ADAL" clId="{14452D5C-ED32-4B5C-BF8A-4DB596FE8D5B}" dt="2025-05-20T18:34:50.457" v="3050" actId="1076"/>
          <ac:spMkLst>
            <pc:docMk/>
            <pc:sldMk cId="2871721350" sldId="343"/>
            <ac:spMk id="5" creationId="{4ACD9633-B71D-1E21-CA79-76083E7F4AC2}"/>
          </ac:spMkLst>
        </pc:spChg>
        <pc:picChg chg="add mod">
          <ac:chgData name="Anna Branzuela" userId="c284d462-ce1e-4dbd-a260-11fbff04aa73" providerId="ADAL" clId="{14452D5C-ED32-4B5C-BF8A-4DB596FE8D5B}" dt="2025-05-20T18:29:27.087" v="3003" actId="14100"/>
          <ac:picMkLst>
            <pc:docMk/>
            <pc:sldMk cId="2871721350" sldId="343"/>
            <ac:picMk id="3" creationId="{67392BD6-5BBF-6513-5646-F4013227671E}"/>
          </ac:picMkLst>
        </pc:picChg>
        <pc:picChg chg="add mod">
          <ac:chgData name="Anna Branzuela" userId="c284d462-ce1e-4dbd-a260-11fbff04aa73" providerId="ADAL" clId="{14452D5C-ED32-4B5C-BF8A-4DB596FE8D5B}" dt="2025-05-20T18:29:31.619" v="3005" actId="1076"/>
          <ac:picMkLst>
            <pc:docMk/>
            <pc:sldMk cId="2871721350" sldId="343"/>
            <ac:picMk id="4" creationId="{9DF37442-4F56-69AE-82BB-C597AB697F91}"/>
          </ac:picMkLst>
        </pc:picChg>
      </pc:sldChg>
      <pc:sldChg chg="addSp modSp new mod">
        <pc:chgData name="Anna Branzuela" userId="c284d462-ce1e-4dbd-a260-11fbff04aa73" providerId="ADAL" clId="{14452D5C-ED32-4B5C-BF8A-4DB596FE8D5B}" dt="2025-05-20T19:42:43.253" v="3191" actId="1076"/>
        <pc:sldMkLst>
          <pc:docMk/>
          <pc:sldMk cId="3817592168" sldId="344"/>
        </pc:sldMkLst>
        <pc:spChg chg="add mod">
          <ac:chgData name="Anna Branzuela" userId="c284d462-ce1e-4dbd-a260-11fbff04aa73" providerId="ADAL" clId="{14452D5C-ED32-4B5C-BF8A-4DB596FE8D5B}" dt="2025-05-20T19:25:42.815" v="3071"/>
          <ac:spMkLst>
            <pc:docMk/>
            <pc:sldMk cId="3817592168" sldId="344"/>
            <ac:spMk id="3" creationId="{8B0DC7EB-F0D1-9C36-2E9D-32081AEAAB06}"/>
          </ac:spMkLst>
        </pc:spChg>
        <pc:spChg chg="add mod">
          <ac:chgData name="Anna Branzuela" userId="c284d462-ce1e-4dbd-a260-11fbff04aa73" providerId="ADAL" clId="{14452D5C-ED32-4B5C-BF8A-4DB596FE8D5B}" dt="2025-05-20T19:28:42.869" v="3107"/>
          <ac:spMkLst>
            <pc:docMk/>
            <pc:sldMk cId="3817592168" sldId="344"/>
            <ac:spMk id="5" creationId="{9F8D3329-A509-F04B-ED89-2A04076E8EC3}"/>
          </ac:spMkLst>
        </pc:spChg>
        <pc:picChg chg="add mod">
          <ac:chgData name="Anna Branzuela" userId="c284d462-ce1e-4dbd-a260-11fbff04aa73" providerId="ADAL" clId="{14452D5C-ED32-4B5C-BF8A-4DB596FE8D5B}" dt="2025-05-20T19:42:40.374" v="3189" actId="14100"/>
          <ac:picMkLst>
            <pc:docMk/>
            <pc:sldMk cId="3817592168" sldId="344"/>
            <ac:picMk id="2" creationId="{787765FB-F1B8-AA9E-58BC-439F001BF83C}"/>
          </ac:picMkLst>
        </pc:picChg>
        <pc:picChg chg="add mod">
          <ac:chgData name="Anna Branzuela" userId="c284d462-ce1e-4dbd-a260-11fbff04aa73" providerId="ADAL" clId="{14452D5C-ED32-4B5C-BF8A-4DB596FE8D5B}" dt="2025-05-20T19:42:41.587" v="3190" actId="1076"/>
          <ac:picMkLst>
            <pc:docMk/>
            <pc:sldMk cId="3817592168" sldId="344"/>
            <ac:picMk id="4" creationId="{504C0EEF-198A-AE9C-837E-A9222F1FE9B7}"/>
          </ac:picMkLst>
        </pc:picChg>
        <pc:picChg chg="add mod">
          <ac:chgData name="Anna Branzuela" userId="c284d462-ce1e-4dbd-a260-11fbff04aa73" providerId="ADAL" clId="{14452D5C-ED32-4B5C-BF8A-4DB596FE8D5B}" dt="2025-05-20T19:41:50.739" v="3188" actId="1076"/>
          <ac:picMkLst>
            <pc:docMk/>
            <pc:sldMk cId="3817592168" sldId="344"/>
            <ac:picMk id="7" creationId="{5AC56561-4B14-EFDD-E030-D5380FEAD6E4}"/>
          </ac:picMkLst>
        </pc:picChg>
        <pc:picChg chg="add mod">
          <ac:chgData name="Anna Branzuela" userId="c284d462-ce1e-4dbd-a260-11fbff04aa73" providerId="ADAL" clId="{14452D5C-ED32-4B5C-BF8A-4DB596FE8D5B}" dt="2025-05-20T19:42:43.253" v="3191" actId="1076"/>
          <ac:picMkLst>
            <pc:docMk/>
            <pc:sldMk cId="3817592168" sldId="344"/>
            <ac:picMk id="9" creationId="{18B08429-7A65-1DCF-2F4B-61E4505AE4CF}"/>
          </ac:picMkLst>
        </pc:picChg>
      </pc:sldChg>
      <pc:sldChg chg="addSp delSp modSp new mod">
        <pc:chgData name="Anna Branzuela" userId="c284d462-ce1e-4dbd-a260-11fbff04aa73" providerId="ADAL" clId="{14452D5C-ED32-4B5C-BF8A-4DB596FE8D5B}" dt="2025-05-20T19:36:19.194" v="3148" actId="1076"/>
        <pc:sldMkLst>
          <pc:docMk/>
          <pc:sldMk cId="4015387899" sldId="345"/>
        </pc:sldMkLst>
        <pc:spChg chg="add mod">
          <ac:chgData name="Anna Branzuela" userId="c284d462-ce1e-4dbd-a260-11fbff04aa73" providerId="ADAL" clId="{14452D5C-ED32-4B5C-BF8A-4DB596FE8D5B}" dt="2025-05-20T19:36:02.306" v="3140"/>
          <ac:spMkLst>
            <pc:docMk/>
            <pc:sldMk cId="4015387899" sldId="345"/>
            <ac:spMk id="6" creationId="{BABC9D3C-0150-B85F-4F0A-FBFDB28CE042}"/>
          </ac:spMkLst>
        </pc:spChg>
        <pc:picChg chg="add mod">
          <ac:chgData name="Anna Branzuela" userId="c284d462-ce1e-4dbd-a260-11fbff04aa73" providerId="ADAL" clId="{14452D5C-ED32-4B5C-BF8A-4DB596FE8D5B}" dt="2025-05-20T19:36:19.194" v="3148" actId="1076"/>
          <ac:picMkLst>
            <pc:docMk/>
            <pc:sldMk cId="4015387899" sldId="345"/>
            <ac:picMk id="2" creationId="{FC356D09-28FB-67F8-E089-B756EE1C9032}"/>
          </ac:picMkLst>
        </pc:picChg>
        <pc:picChg chg="add mod">
          <ac:chgData name="Anna Branzuela" userId="c284d462-ce1e-4dbd-a260-11fbff04aa73" providerId="ADAL" clId="{14452D5C-ED32-4B5C-BF8A-4DB596FE8D5B}" dt="2025-05-20T19:34:00.086" v="3132"/>
          <ac:picMkLst>
            <pc:docMk/>
            <pc:sldMk cId="4015387899" sldId="345"/>
            <ac:picMk id="4" creationId="{F4EC2355-32ED-A87A-E367-5F25F6EDF19C}"/>
          </ac:picMkLst>
        </pc:picChg>
        <pc:picChg chg="add mod">
          <ac:chgData name="Anna Branzuela" userId="c284d462-ce1e-4dbd-a260-11fbff04aa73" providerId="ADAL" clId="{14452D5C-ED32-4B5C-BF8A-4DB596FE8D5B}" dt="2025-05-20T19:36:18.299" v="3147" actId="1076"/>
          <ac:picMkLst>
            <pc:docMk/>
            <pc:sldMk cId="4015387899" sldId="345"/>
            <ac:picMk id="5" creationId="{D9B7F025-8F27-0E88-4433-D66A019678DC}"/>
          </ac:picMkLst>
        </pc:picChg>
        <pc:picChg chg="add del">
          <ac:chgData name="Anna Branzuela" userId="c284d462-ce1e-4dbd-a260-11fbff04aa73" providerId="ADAL" clId="{14452D5C-ED32-4B5C-BF8A-4DB596FE8D5B}" dt="2025-05-20T19:35:21.443" v="3136" actId="478"/>
          <ac:picMkLst>
            <pc:docMk/>
            <pc:sldMk cId="4015387899" sldId="345"/>
            <ac:picMk id="1026" creationId="{097D0B5F-78E1-E5F4-7FBD-B81EE453BD58}"/>
          </ac:picMkLst>
        </pc:picChg>
      </pc:sldChg>
      <pc:sldChg chg="new del">
        <pc:chgData name="Anna Branzuela" userId="c284d462-ce1e-4dbd-a260-11fbff04aa73" providerId="ADAL" clId="{14452D5C-ED32-4B5C-BF8A-4DB596FE8D5B}" dt="2025-05-20T19:50:40.709" v="3247" actId="47"/>
        <pc:sldMkLst>
          <pc:docMk/>
          <pc:sldMk cId="3804066015" sldId="346"/>
        </pc:sldMkLst>
      </pc:sldChg>
      <pc:sldChg chg="modSp new mod ord">
        <pc:chgData name="Anna Branzuela" userId="c284d462-ce1e-4dbd-a260-11fbff04aa73" providerId="ADAL" clId="{14452D5C-ED32-4B5C-BF8A-4DB596FE8D5B}" dt="2025-05-20T19:49:55.177" v="3246" actId="20577"/>
        <pc:sldMkLst>
          <pc:docMk/>
          <pc:sldMk cId="3613183776" sldId="347"/>
        </pc:sldMkLst>
        <pc:spChg chg="mod">
          <ac:chgData name="Anna Branzuela" userId="c284d462-ce1e-4dbd-a260-11fbff04aa73" providerId="ADAL" clId="{14452D5C-ED32-4B5C-BF8A-4DB596FE8D5B}" dt="2025-05-20T19:49:55.177" v="3246" actId="20577"/>
          <ac:spMkLst>
            <pc:docMk/>
            <pc:sldMk cId="3613183776" sldId="347"/>
            <ac:spMk id="2" creationId="{D5D7F4FB-A89A-497D-8027-7EA31E0B7F80}"/>
          </ac:spMkLst>
        </pc:spChg>
        <pc:spChg chg="mod">
          <ac:chgData name="Anna Branzuela" userId="c284d462-ce1e-4dbd-a260-11fbff04aa73" providerId="ADAL" clId="{14452D5C-ED32-4B5C-BF8A-4DB596FE8D5B}" dt="2025-05-20T19:49:32.729" v="3237" actId="27636"/>
          <ac:spMkLst>
            <pc:docMk/>
            <pc:sldMk cId="3613183776" sldId="347"/>
            <ac:spMk id="3" creationId="{ECD59C70-BD06-7887-9340-5C0614AB2ABA}"/>
          </ac:spMkLst>
        </pc:spChg>
        <pc:spChg chg="mod">
          <ac:chgData name="Anna Branzuela" userId="c284d462-ce1e-4dbd-a260-11fbff04aa73" providerId="ADAL" clId="{14452D5C-ED32-4B5C-BF8A-4DB596FE8D5B}" dt="2025-05-20T19:49:46.573" v="3241" actId="27636"/>
          <ac:spMkLst>
            <pc:docMk/>
            <pc:sldMk cId="3613183776" sldId="347"/>
            <ac:spMk id="4" creationId="{4D1B4AF5-E785-1D51-E3C4-E698933D703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2FED3C-094F-B949-B81F-2E5A6F149C6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D5EC8F81-5760-314B-B548-CBAAB458182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DD3CE5D-4472-C247-B051-452F38E995FC}" type="datetimeFigureOut">
              <a:rPr lang="en-US" smtClean="0"/>
              <a:t>5/20/2025</a:t>
            </a:fld>
            <a:endParaRPr lang="en-US"/>
          </a:p>
        </p:txBody>
      </p:sp>
      <p:sp>
        <p:nvSpPr>
          <p:cNvPr id="4" name="Footer Placeholder 3">
            <a:extLst>
              <a:ext uri="{FF2B5EF4-FFF2-40B4-BE49-F238E27FC236}">
                <a16:creationId xmlns:a16="http://schemas.microsoft.com/office/drawing/2014/main" id="{C844315C-1C9D-0344-AA0D-C2248F661B3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FA32B5-13C3-A345-9178-827982EAD59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855ADC6-B2A7-E04E-9298-16DBFD469E3C}" type="slidenum">
              <a:rPr lang="en-US" smtClean="0"/>
              <a:t>‹#›</a:t>
            </a:fld>
            <a:endParaRPr lang="en-US"/>
          </a:p>
        </p:txBody>
      </p:sp>
    </p:spTree>
    <p:extLst>
      <p:ext uri="{BB962C8B-B14F-4D97-AF65-F5344CB8AC3E}">
        <p14:creationId xmlns:p14="http://schemas.microsoft.com/office/powerpoint/2010/main" val="824908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0A3256F-30B0-A84F-B24E-FC2BC12A363E}" type="datetimeFigureOut">
              <a:rPr lang="en-US" smtClean="0"/>
              <a:t>5/20/2025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A01B86D-9CD3-7341-AF62-B1D4859A0D9D}" type="slidenum">
              <a:rPr lang="en-US" smtClean="0"/>
              <a:t>‹#›</a:t>
            </a:fld>
            <a:endParaRPr lang="en-US"/>
          </a:p>
        </p:txBody>
      </p:sp>
    </p:spTree>
    <p:extLst>
      <p:ext uri="{BB962C8B-B14F-4D97-AF65-F5344CB8AC3E}">
        <p14:creationId xmlns:p14="http://schemas.microsoft.com/office/powerpoint/2010/main" val="205649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MCH Them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1402ABC-C654-6E4E-A9A1-715CDB02FC56}"/>
              </a:ext>
            </a:extLst>
          </p:cNvPr>
          <p:cNvSpPr>
            <a:spLocks noGrp="1"/>
          </p:cNvSpPr>
          <p:nvPr>
            <p:ph type="pic" sz="quarter" idx="10"/>
          </p:nvPr>
        </p:nvSpPr>
        <p:spPr>
          <a:xfrm>
            <a:off x="0" y="0"/>
            <a:ext cx="12192000" cy="4848837"/>
          </a:xfrm>
        </p:spPr>
        <p:txBody>
          <a:bodyPr/>
          <a:lstStyle/>
          <a:p>
            <a:r>
              <a:rPr lang="en-US"/>
              <a:t>Click icon to add picture</a:t>
            </a:r>
          </a:p>
        </p:txBody>
      </p:sp>
      <p:sp>
        <p:nvSpPr>
          <p:cNvPr id="12" name="Text Placeholder 11">
            <a:extLst>
              <a:ext uri="{FF2B5EF4-FFF2-40B4-BE49-F238E27FC236}">
                <a16:creationId xmlns:a16="http://schemas.microsoft.com/office/drawing/2014/main" id="{A0A5B4D6-4FB3-C04F-B5BA-551BACA25E19}"/>
              </a:ext>
            </a:extLst>
          </p:cNvPr>
          <p:cNvSpPr>
            <a:spLocks noGrp="1"/>
          </p:cNvSpPr>
          <p:nvPr>
            <p:ph type="body" sz="quarter" idx="11" hasCustomPrompt="1"/>
          </p:nvPr>
        </p:nvSpPr>
        <p:spPr>
          <a:xfrm>
            <a:off x="4829174" y="5038811"/>
            <a:ext cx="7214159" cy="2009187"/>
          </a:xfrm>
        </p:spPr>
        <p:txBody>
          <a:bodyPr anchor="ctr">
            <a:normAutofit/>
          </a:bodyPr>
          <a:lstStyle>
            <a:lvl1pPr marL="0" indent="0" algn="r">
              <a:buNone/>
              <a:defRPr sz="5400">
                <a:solidFill>
                  <a:schemeClr val="tx2"/>
                </a:solidFill>
              </a:defRPr>
            </a:lvl1pPr>
          </a:lstStyle>
          <a:p>
            <a:pPr lvl="0"/>
            <a:r>
              <a:rPr lang="en-US"/>
              <a:t>CLICK TO ADD </a:t>
            </a:r>
          </a:p>
          <a:p>
            <a:pPr lvl="0"/>
            <a:r>
              <a:rPr lang="en-US"/>
              <a:t>YOUR TITLE</a:t>
            </a:r>
          </a:p>
        </p:txBody>
      </p:sp>
    </p:spTree>
    <p:extLst>
      <p:ext uri="{BB962C8B-B14F-4D97-AF65-F5344CB8AC3E}">
        <p14:creationId xmlns:p14="http://schemas.microsoft.com/office/powerpoint/2010/main" val="199226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12" name="Picture Placeholder 16">
            <a:extLst>
              <a:ext uri="{FF2B5EF4-FFF2-40B4-BE49-F238E27FC236}">
                <a16:creationId xmlns:a16="http://schemas.microsoft.com/office/drawing/2014/main" id="{9F8710D0-C015-F045-9B40-B7C942AE5D7E}"/>
              </a:ext>
            </a:extLst>
          </p:cNvPr>
          <p:cNvSpPr>
            <a:spLocks noGrp="1"/>
          </p:cNvSpPr>
          <p:nvPr>
            <p:ph type="pic" sz="quarter" idx="11"/>
          </p:nvPr>
        </p:nvSpPr>
        <p:spPr>
          <a:xfrm>
            <a:off x="0" y="1"/>
            <a:ext cx="5306517" cy="6858000"/>
          </a:xfrm>
        </p:spPr>
        <p:txBody>
          <a:bodyPr/>
          <a:lstStyle/>
          <a:p>
            <a:r>
              <a:rPr lang="en-US"/>
              <a:t>Click icon to add picture</a:t>
            </a:r>
          </a:p>
        </p:txBody>
      </p:sp>
      <p:sp>
        <p:nvSpPr>
          <p:cNvPr id="15" name="Text Placeholder 12">
            <a:extLst>
              <a:ext uri="{FF2B5EF4-FFF2-40B4-BE49-F238E27FC236}">
                <a16:creationId xmlns:a16="http://schemas.microsoft.com/office/drawing/2014/main" id="{BFDD4848-A099-0647-86D4-B8DDB875DBFE}"/>
              </a:ext>
            </a:extLst>
          </p:cNvPr>
          <p:cNvSpPr>
            <a:spLocks noGrp="1"/>
          </p:cNvSpPr>
          <p:nvPr>
            <p:ph type="body" sz="quarter" idx="10" hasCustomPrompt="1"/>
          </p:nvPr>
        </p:nvSpPr>
        <p:spPr>
          <a:xfrm>
            <a:off x="5771213" y="2163897"/>
            <a:ext cx="5816184" cy="2546151"/>
          </a:xfr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lvl="0"/>
            <a:r>
              <a:rPr lang="en-US"/>
              <a:t>Bullet</a:t>
            </a:r>
          </a:p>
          <a:p>
            <a:pPr lvl="0"/>
            <a:r>
              <a:rPr lang="en-US"/>
              <a:t>Bullet</a:t>
            </a:r>
          </a:p>
          <a:p>
            <a:pPr lvl="0"/>
            <a:r>
              <a:rPr lang="en-US"/>
              <a:t>Bullet</a:t>
            </a:r>
          </a:p>
          <a:p>
            <a:pPr lvl="0"/>
            <a:r>
              <a:rPr lang="en-US"/>
              <a:t>Bullet</a:t>
            </a:r>
          </a:p>
          <a:p>
            <a:pPr lvl="0"/>
            <a:r>
              <a:rPr lang="en-US"/>
              <a:t>Bullet</a:t>
            </a:r>
          </a:p>
        </p:txBody>
      </p:sp>
      <p:sp>
        <p:nvSpPr>
          <p:cNvPr id="16" name="Text Placeholder 12">
            <a:extLst>
              <a:ext uri="{FF2B5EF4-FFF2-40B4-BE49-F238E27FC236}">
                <a16:creationId xmlns:a16="http://schemas.microsoft.com/office/drawing/2014/main" id="{567D1BA6-2E11-8644-93B1-1887287A8089}"/>
              </a:ext>
            </a:extLst>
          </p:cNvPr>
          <p:cNvSpPr>
            <a:spLocks noGrp="1"/>
          </p:cNvSpPr>
          <p:nvPr>
            <p:ph type="body" sz="quarter" idx="17" hasCustomPrompt="1"/>
          </p:nvPr>
        </p:nvSpPr>
        <p:spPr>
          <a:xfrm>
            <a:off x="5771213" y="4759036"/>
            <a:ext cx="5816184" cy="1173561"/>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lvl="0"/>
            <a:r>
              <a:rPr lang="en-US"/>
              <a:t>Body text</a:t>
            </a:r>
          </a:p>
        </p:txBody>
      </p:sp>
      <p:sp>
        <p:nvSpPr>
          <p:cNvPr id="10" name="Title 1">
            <a:extLst>
              <a:ext uri="{FF2B5EF4-FFF2-40B4-BE49-F238E27FC236}">
                <a16:creationId xmlns:a16="http://schemas.microsoft.com/office/drawing/2014/main" id="{BD4D62C4-BE13-AC4A-AB3E-FC09E1EFFC47}"/>
              </a:ext>
            </a:extLst>
          </p:cNvPr>
          <p:cNvSpPr>
            <a:spLocks noGrp="1"/>
          </p:cNvSpPr>
          <p:nvPr>
            <p:ph type="title" hasCustomPrompt="1"/>
          </p:nvPr>
        </p:nvSpPr>
        <p:spPr>
          <a:xfrm>
            <a:off x="5771213" y="487679"/>
            <a:ext cx="5816184" cy="1627229"/>
          </a:xfrm>
        </p:spPr>
        <p:txBody>
          <a:bodyPr>
            <a:normAutofit/>
          </a:bodyPr>
          <a:lstStyle>
            <a:lvl1pPr>
              <a:defRPr sz="4800"/>
            </a:lvl1pPr>
          </a:lstStyle>
          <a:p>
            <a:r>
              <a:rPr lang="en-US"/>
              <a:t>CLICK TO EDIT TITLE</a:t>
            </a:r>
          </a:p>
        </p:txBody>
      </p:sp>
    </p:spTree>
    <p:extLst>
      <p:ext uri="{BB962C8B-B14F-4D97-AF65-F5344CB8AC3E}">
        <p14:creationId xmlns:p14="http://schemas.microsoft.com/office/powerpoint/2010/main" val="142580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12" name="Picture Placeholder 16">
            <a:extLst>
              <a:ext uri="{FF2B5EF4-FFF2-40B4-BE49-F238E27FC236}">
                <a16:creationId xmlns:a16="http://schemas.microsoft.com/office/drawing/2014/main" id="{9F8710D0-C015-F045-9B40-B7C942AE5D7E}"/>
              </a:ext>
            </a:extLst>
          </p:cNvPr>
          <p:cNvSpPr>
            <a:spLocks noGrp="1"/>
          </p:cNvSpPr>
          <p:nvPr>
            <p:ph type="pic" sz="quarter" idx="11"/>
          </p:nvPr>
        </p:nvSpPr>
        <p:spPr>
          <a:xfrm>
            <a:off x="5151120" y="1"/>
            <a:ext cx="7040880" cy="6858000"/>
          </a:xfrm>
        </p:spPr>
        <p:txBody>
          <a:bodyPr/>
          <a:lstStyle/>
          <a:p>
            <a:r>
              <a:rPr lang="en-US"/>
              <a:t>Click icon to add picture</a:t>
            </a:r>
          </a:p>
        </p:txBody>
      </p:sp>
    </p:spTree>
    <p:extLst>
      <p:ext uri="{BB962C8B-B14F-4D97-AF65-F5344CB8AC3E}">
        <p14:creationId xmlns:p14="http://schemas.microsoft.com/office/powerpoint/2010/main" val="656030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Text_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D3B73E4-BF3A-C148-8419-A1117160D6DC}"/>
              </a:ext>
            </a:extLst>
          </p:cNvPr>
          <p:cNvSpPr>
            <a:spLocks noGrp="1"/>
          </p:cNvSpPr>
          <p:nvPr>
            <p:ph type="pic" sz="quarter" idx="11"/>
          </p:nvPr>
        </p:nvSpPr>
        <p:spPr>
          <a:xfrm>
            <a:off x="0" y="1"/>
            <a:ext cx="12192000" cy="6822000"/>
          </a:xfrm>
        </p:spPr>
        <p:txBody>
          <a:bodyPr/>
          <a:lstStyle/>
          <a:p>
            <a:r>
              <a:rPr lang="en-US"/>
              <a:t>Click icon to add picture</a:t>
            </a:r>
          </a:p>
        </p:txBody>
      </p:sp>
      <p:sp>
        <p:nvSpPr>
          <p:cNvPr id="24" name="Text Placeholder 23">
            <a:extLst>
              <a:ext uri="{FF2B5EF4-FFF2-40B4-BE49-F238E27FC236}">
                <a16:creationId xmlns:a16="http://schemas.microsoft.com/office/drawing/2014/main" id="{D2F90419-4E55-F249-A534-A58CFC97D05C}"/>
              </a:ext>
            </a:extLst>
          </p:cNvPr>
          <p:cNvSpPr>
            <a:spLocks noGrp="1"/>
          </p:cNvSpPr>
          <p:nvPr>
            <p:ph type="body" sz="quarter" idx="13" hasCustomPrompt="1"/>
          </p:nvPr>
        </p:nvSpPr>
        <p:spPr>
          <a:xfrm>
            <a:off x="342219" y="1126672"/>
            <a:ext cx="6466795" cy="4563330"/>
          </a:xfrm>
        </p:spPr>
        <p:txBody>
          <a:bodyPr anchor="ctr">
            <a:noAutofit/>
          </a:bodyPr>
          <a:lstStyle>
            <a:lvl1pPr marL="0" indent="0">
              <a:buNone/>
              <a:defRPr sz="5400">
                <a:solidFill>
                  <a:schemeClr val="bg1"/>
                </a:solidFill>
              </a:defRPr>
            </a:lvl1pPr>
            <a:lvl2pPr marL="457200" indent="0">
              <a:buNone/>
              <a:defRPr sz="5400">
                <a:solidFill>
                  <a:schemeClr val="bg1"/>
                </a:solidFill>
              </a:defRPr>
            </a:lvl2pPr>
            <a:lvl3pPr marL="914400" indent="0">
              <a:buNone/>
              <a:defRPr sz="5400">
                <a:solidFill>
                  <a:schemeClr val="bg1"/>
                </a:solidFill>
              </a:defRPr>
            </a:lvl3pPr>
            <a:lvl4pPr marL="1371600" indent="0">
              <a:buNone/>
              <a:defRPr sz="5400">
                <a:solidFill>
                  <a:schemeClr val="bg1"/>
                </a:solidFill>
              </a:defRPr>
            </a:lvl4pPr>
            <a:lvl5pPr marL="1828800" indent="0">
              <a:buNone/>
              <a:defRPr sz="5400">
                <a:solidFill>
                  <a:schemeClr val="bg1"/>
                </a:solidFill>
              </a:defRPr>
            </a:lvl5pPr>
          </a:lstStyle>
          <a:p>
            <a:pPr lvl="0"/>
            <a:r>
              <a:rPr lang="en-US"/>
              <a:t>CLICK HERE TO TYPE IN TEXT</a:t>
            </a:r>
          </a:p>
        </p:txBody>
      </p:sp>
    </p:spTree>
    <p:extLst>
      <p:ext uri="{BB962C8B-B14F-4D97-AF65-F5344CB8AC3E}">
        <p14:creationId xmlns:p14="http://schemas.microsoft.com/office/powerpoint/2010/main" val="1987183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Picture Placeholder 16">
            <a:extLst>
              <a:ext uri="{FF2B5EF4-FFF2-40B4-BE49-F238E27FC236}">
                <a16:creationId xmlns:a16="http://schemas.microsoft.com/office/drawing/2014/main" id="{2992040C-E2F4-7945-A262-6B9A8FF94278}"/>
              </a:ext>
            </a:extLst>
          </p:cNvPr>
          <p:cNvSpPr>
            <a:spLocks noGrp="1"/>
          </p:cNvSpPr>
          <p:nvPr>
            <p:ph type="pic" sz="quarter" idx="11"/>
          </p:nvPr>
        </p:nvSpPr>
        <p:spPr>
          <a:xfrm>
            <a:off x="0" y="1"/>
            <a:ext cx="12192000" cy="6822000"/>
          </a:xfrm>
        </p:spPr>
        <p:txBody>
          <a:bodyPr/>
          <a:lstStyle/>
          <a:p>
            <a:r>
              <a:rPr lang="en-US"/>
              <a:t>Click icon to add picture</a:t>
            </a:r>
          </a:p>
        </p:txBody>
      </p:sp>
    </p:spTree>
    <p:extLst>
      <p:ext uri="{BB962C8B-B14F-4D97-AF65-F5344CB8AC3E}">
        <p14:creationId xmlns:p14="http://schemas.microsoft.com/office/powerpoint/2010/main" val="1900009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2 colum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EDA45E9-CD97-1C45-8BC2-FDDD0B1BC620}"/>
              </a:ext>
            </a:extLst>
          </p:cNvPr>
          <p:cNvSpPr>
            <a:spLocks noGrp="1"/>
          </p:cNvSpPr>
          <p:nvPr>
            <p:ph type="title" hasCustomPrompt="1"/>
          </p:nvPr>
        </p:nvSpPr>
        <p:spPr>
          <a:xfrm>
            <a:off x="838200" y="365125"/>
            <a:ext cx="10515600" cy="1325563"/>
          </a:xfrm>
        </p:spPr>
        <p:txBody>
          <a:bodyPr>
            <a:normAutofit/>
          </a:bodyPr>
          <a:lstStyle>
            <a:lvl1pPr>
              <a:defRPr sz="5400"/>
            </a:lvl1pPr>
          </a:lstStyle>
          <a:p>
            <a:r>
              <a:rPr lang="en-US"/>
              <a:t>CLICK TO EDIT TITLE</a:t>
            </a:r>
          </a:p>
        </p:txBody>
      </p:sp>
      <p:sp>
        <p:nvSpPr>
          <p:cNvPr id="11" name="Text Placeholder 5">
            <a:extLst>
              <a:ext uri="{FF2B5EF4-FFF2-40B4-BE49-F238E27FC236}">
                <a16:creationId xmlns:a16="http://schemas.microsoft.com/office/drawing/2014/main" id="{ACC1B2FC-5AE1-4E4C-B1D6-142D6AC29431}"/>
              </a:ext>
            </a:extLst>
          </p:cNvPr>
          <p:cNvSpPr>
            <a:spLocks noGrp="1"/>
          </p:cNvSpPr>
          <p:nvPr>
            <p:ph type="body" sz="quarter" idx="14"/>
          </p:nvPr>
        </p:nvSpPr>
        <p:spPr>
          <a:xfrm>
            <a:off x="838200" y="1903751"/>
            <a:ext cx="4900863" cy="3870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5">
            <a:extLst>
              <a:ext uri="{FF2B5EF4-FFF2-40B4-BE49-F238E27FC236}">
                <a16:creationId xmlns:a16="http://schemas.microsoft.com/office/drawing/2014/main" id="{ECE57A2B-B936-174F-B96D-0F35304285C0}"/>
              </a:ext>
            </a:extLst>
          </p:cNvPr>
          <p:cNvSpPr>
            <a:spLocks noGrp="1"/>
          </p:cNvSpPr>
          <p:nvPr>
            <p:ph type="body" sz="quarter" idx="15"/>
          </p:nvPr>
        </p:nvSpPr>
        <p:spPr>
          <a:xfrm>
            <a:off x="6452937" y="1903751"/>
            <a:ext cx="4900863" cy="3870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3518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3 colum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EDA45E9-CD97-1C45-8BC2-FDDD0B1BC620}"/>
              </a:ext>
            </a:extLst>
          </p:cNvPr>
          <p:cNvSpPr>
            <a:spLocks noGrp="1"/>
          </p:cNvSpPr>
          <p:nvPr>
            <p:ph type="title" hasCustomPrompt="1"/>
          </p:nvPr>
        </p:nvSpPr>
        <p:spPr>
          <a:xfrm>
            <a:off x="838200" y="365125"/>
            <a:ext cx="10515600" cy="1325563"/>
          </a:xfrm>
        </p:spPr>
        <p:txBody>
          <a:bodyPr>
            <a:normAutofit/>
          </a:bodyPr>
          <a:lstStyle>
            <a:lvl1pPr>
              <a:defRPr sz="5400"/>
            </a:lvl1pPr>
          </a:lstStyle>
          <a:p>
            <a:r>
              <a:rPr lang="en-US"/>
              <a:t>CLICK TO EDIT TITLE</a:t>
            </a:r>
          </a:p>
        </p:txBody>
      </p:sp>
      <p:sp>
        <p:nvSpPr>
          <p:cNvPr id="11" name="Text Placeholder 5">
            <a:extLst>
              <a:ext uri="{FF2B5EF4-FFF2-40B4-BE49-F238E27FC236}">
                <a16:creationId xmlns:a16="http://schemas.microsoft.com/office/drawing/2014/main" id="{ACC1B2FC-5AE1-4E4C-B1D6-142D6AC29431}"/>
              </a:ext>
            </a:extLst>
          </p:cNvPr>
          <p:cNvSpPr>
            <a:spLocks noGrp="1"/>
          </p:cNvSpPr>
          <p:nvPr>
            <p:ph type="body" sz="quarter" idx="14"/>
          </p:nvPr>
        </p:nvSpPr>
        <p:spPr>
          <a:xfrm>
            <a:off x="838200" y="1903751"/>
            <a:ext cx="3193983" cy="3870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5">
            <a:extLst>
              <a:ext uri="{FF2B5EF4-FFF2-40B4-BE49-F238E27FC236}">
                <a16:creationId xmlns:a16="http://schemas.microsoft.com/office/drawing/2014/main" id="{ECE57A2B-B936-174F-B96D-0F35304285C0}"/>
              </a:ext>
            </a:extLst>
          </p:cNvPr>
          <p:cNvSpPr>
            <a:spLocks noGrp="1"/>
          </p:cNvSpPr>
          <p:nvPr>
            <p:ph type="body" sz="quarter" idx="15"/>
          </p:nvPr>
        </p:nvSpPr>
        <p:spPr>
          <a:xfrm>
            <a:off x="4499008" y="1903751"/>
            <a:ext cx="3193983" cy="3870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F98E77B9-70BE-1B41-A2B6-A052D76A56BF}"/>
              </a:ext>
            </a:extLst>
          </p:cNvPr>
          <p:cNvSpPr>
            <a:spLocks noGrp="1"/>
          </p:cNvSpPr>
          <p:nvPr>
            <p:ph type="body" sz="quarter" idx="16"/>
          </p:nvPr>
        </p:nvSpPr>
        <p:spPr>
          <a:xfrm>
            <a:off x="8174678" y="1903750"/>
            <a:ext cx="3193983" cy="3870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648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x2 w/Title">
    <p:spTree>
      <p:nvGrpSpPr>
        <p:cNvPr id="1" name=""/>
        <p:cNvGrpSpPr/>
        <p:nvPr/>
      </p:nvGrpSpPr>
      <p:grpSpPr>
        <a:xfrm>
          <a:off x="0" y="0"/>
          <a:ext cx="0" cy="0"/>
          <a:chOff x="0" y="0"/>
          <a:chExt cx="0" cy="0"/>
        </a:xfrm>
      </p:grpSpPr>
      <p:sp>
        <p:nvSpPr>
          <p:cNvPr id="3" name="Picture Placeholder 16">
            <a:extLst>
              <a:ext uri="{FF2B5EF4-FFF2-40B4-BE49-F238E27FC236}">
                <a16:creationId xmlns:a16="http://schemas.microsoft.com/office/drawing/2014/main" id="{D55CE4C1-CA39-8E49-A427-3A3C3C549B80}"/>
              </a:ext>
            </a:extLst>
          </p:cNvPr>
          <p:cNvSpPr>
            <a:spLocks noGrp="1"/>
          </p:cNvSpPr>
          <p:nvPr>
            <p:ph type="pic" sz="quarter" idx="11"/>
          </p:nvPr>
        </p:nvSpPr>
        <p:spPr>
          <a:xfrm>
            <a:off x="2" y="1444579"/>
            <a:ext cx="5986354" cy="5413422"/>
          </a:xfrm>
        </p:spPr>
        <p:txBody>
          <a:bodyPr/>
          <a:lstStyle/>
          <a:p>
            <a:r>
              <a:rPr lang="en-US"/>
              <a:t>Click icon to add picture</a:t>
            </a:r>
          </a:p>
        </p:txBody>
      </p:sp>
      <p:sp>
        <p:nvSpPr>
          <p:cNvPr id="5" name="Text Placeholder 23">
            <a:extLst>
              <a:ext uri="{FF2B5EF4-FFF2-40B4-BE49-F238E27FC236}">
                <a16:creationId xmlns:a16="http://schemas.microsoft.com/office/drawing/2014/main" id="{11836560-B9CE-1344-A285-16E8E6C98052}"/>
              </a:ext>
            </a:extLst>
          </p:cNvPr>
          <p:cNvSpPr>
            <a:spLocks noGrp="1"/>
          </p:cNvSpPr>
          <p:nvPr>
            <p:ph type="body" sz="quarter" idx="13" hasCustomPrompt="1"/>
          </p:nvPr>
        </p:nvSpPr>
        <p:spPr>
          <a:xfrm>
            <a:off x="342219" y="261258"/>
            <a:ext cx="11544981" cy="824088"/>
          </a:xfrm>
        </p:spPr>
        <p:txBody>
          <a:bodyPr anchor="ctr">
            <a:noAutofit/>
          </a:bodyPr>
          <a:lstStyle>
            <a:lvl1pPr marL="0" indent="0" algn="ctr">
              <a:buNone/>
              <a:defRPr sz="4400">
                <a:solidFill>
                  <a:schemeClr val="bg1"/>
                </a:solidFill>
              </a:defRPr>
            </a:lvl1pPr>
            <a:lvl2pPr marL="457200" indent="0">
              <a:buNone/>
              <a:defRPr sz="5400">
                <a:solidFill>
                  <a:schemeClr val="bg1"/>
                </a:solidFill>
              </a:defRPr>
            </a:lvl2pPr>
            <a:lvl3pPr marL="914400" indent="0">
              <a:buNone/>
              <a:defRPr sz="5400">
                <a:solidFill>
                  <a:schemeClr val="bg1"/>
                </a:solidFill>
              </a:defRPr>
            </a:lvl3pPr>
            <a:lvl4pPr marL="1371600" indent="0">
              <a:buNone/>
              <a:defRPr sz="5400">
                <a:solidFill>
                  <a:schemeClr val="bg1"/>
                </a:solidFill>
              </a:defRPr>
            </a:lvl4pPr>
            <a:lvl5pPr marL="1828800" indent="0">
              <a:buNone/>
              <a:defRPr sz="5400">
                <a:solidFill>
                  <a:schemeClr val="bg1"/>
                </a:solidFill>
              </a:defRPr>
            </a:lvl5pPr>
          </a:lstStyle>
          <a:p>
            <a:pPr lvl="0"/>
            <a:r>
              <a:rPr lang="en-US"/>
              <a:t>CLICK HERE TO TYPE IN TEXT</a:t>
            </a:r>
          </a:p>
        </p:txBody>
      </p:sp>
      <p:sp>
        <p:nvSpPr>
          <p:cNvPr id="6" name="Picture Placeholder 16">
            <a:extLst>
              <a:ext uri="{FF2B5EF4-FFF2-40B4-BE49-F238E27FC236}">
                <a16:creationId xmlns:a16="http://schemas.microsoft.com/office/drawing/2014/main" id="{6D72F6D6-0650-7D4B-A9A2-CB973A10FF7F}"/>
              </a:ext>
            </a:extLst>
          </p:cNvPr>
          <p:cNvSpPr>
            <a:spLocks noGrp="1"/>
          </p:cNvSpPr>
          <p:nvPr>
            <p:ph type="pic" sz="quarter" idx="14"/>
          </p:nvPr>
        </p:nvSpPr>
        <p:spPr>
          <a:xfrm>
            <a:off x="6190653" y="1444579"/>
            <a:ext cx="6001348" cy="5413422"/>
          </a:xfrm>
        </p:spPr>
        <p:txBody>
          <a:bodyPr/>
          <a:lstStyle/>
          <a:p>
            <a:r>
              <a:rPr lang="en-US"/>
              <a:t>Click icon to add picture</a:t>
            </a:r>
          </a:p>
        </p:txBody>
      </p:sp>
    </p:spTree>
    <p:extLst>
      <p:ext uri="{BB962C8B-B14F-4D97-AF65-F5344CB8AC3E}">
        <p14:creationId xmlns:p14="http://schemas.microsoft.com/office/powerpoint/2010/main" val="2655505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x3 w/Title">
    <p:spTree>
      <p:nvGrpSpPr>
        <p:cNvPr id="1" name=""/>
        <p:cNvGrpSpPr/>
        <p:nvPr/>
      </p:nvGrpSpPr>
      <p:grpSpPr>
        <a:xfrm>
          <a:off x="0" y="0"/>
          <a:ext cx="0" cy="0"/>
          <a:chOff x="0" y="0"/>
          <a:chExt cx="0" cy="0"/>
        </a:xfrm>
      </p:grpSpPr>
      <p:sp>
        <p:nvSpPr>
          <p:cNvPr id="3" name="Picture Placeholder 16">
            <a:extLst>
              <a:ext uri="{FF2B5EF4-FFF2-40B4-BE49-F238E27FC236}">
                <a16:creationId xmlns:a16="http://schemas.microsoft.com/office/drawing/2014/main" id="{D55CE4C1-CA39-8E49-A427-3A3C3C549B80}"/>
              </a:ext>
            </a:extLst>
          </p:cNvPr>
          <p:cNvSpPr>
            <a:spLocks noGrp="1"/>
          </p:cNvSpPr>
          <p:nvPr>
            <p:ph type="pic" sz="quarter" idx="11"/>
          </p:nvPr>
        </p:nvSpPr>
        <p:spPr>
          <a:xfrm>
            <a:off x="2" y="1"/>
            <a:ext cx="3937751" cy="5413422"/>
          </a:xfrm>
        </p:spPr>
        <p:txBody>
          <a:bodyPr/>
          <a:lstStyle/>
          <a:p>
            <a:r>
              <a:rPr lang="en-US"/>
              <a:t>Click icon to add picture</a:t>
            </a:r>
          </a:p>
        </p:txBody>
      </p:sp>
      <p:sp>
        <p:nvSpPr>
          <p:cNvPr id="5" name="Text Placeholder 23">
            <a:extLst>
              <a:ext uri="{FF2B5EF4-FFF2-40B4-BE49-F238E27FC236}">
                <a16:creationId xmlns:a16="http://schemas.microsoft.com/office/drawing/2014/main" id="{11836560-B9CE-1344-A285-16E8E6C98052}"/>
              </a:ext>
            </a:extLst>
          </p:cNvPr>
          <p:cNvSpPr>
            <a:spLocks noGrp="1"/>
          </p:cNvSpPr>
          <p:nvPr>
            <p:ph type="body" sz="quarter" idx="13" hasCustomPrompt="1"/>
          </p:nvPr>
        </p:nvSpPr>
        <p:spPr>
          <a:xfrm>
            <a:off x="342219" y="5778138"/>
            <a:ext cx="11544981" cy="824088"/>
          </a:xfrm>
        </p:spPr>
        <p:txBody>
          <a:bodyPr anchor="ctr">
            <a:noAutofit/>
          </a:bodyPr>
          <a:lstStyle>
            <a:lvl1pPr marL="0" indent="0" algn="ctr">
              <a:buNone/>
              <a:defRPr sz="4400">
                <a:solidFill>
                  <a:schemeClr val="bg1"/>
                </a:solidFill>
              </a:defRPr>
            </a:lvl1pPr>
            <a:lvl2pPr marL="457200" indent="0">
              <a:buNone/>
              <a:defRPr sz="5400">
                <a:solidFill>
                  <a:schemeClr val="bg1"/>
                </a:solidFill>
              </a:defRPr>
            </a:lvl2pPr>
            <a:lvl3pPr marL="914400" indent="0">
              <a:buNone/>
              <a:defRPr sz="5400">
                <a:solidFill>
                  <a:schemeClr val="bg1"/>
                </a:solidFill>
              </a:defRPr>
            </a:lvl3pPr>
            <a:lvl4pPr marL="1371600" indent="0">
              <a:buNone/>
              <a:defRPr sz="5400">
                <a:solidFill>
                  <a:schemeClr val="bg1"/>
                </a:solidFill>
              </a:defRPr>
            </a:lvl4pPr>
            <a:lvl5pPr marL="1828800" indent="0">
              <a:buNone/>
              <a:defRPr sz="5400">
                <a:solidFill>
                  <a:schemeClr val="bg1"/>
                </a:solidFill>
              </a:defRPr>
            </a:lvl5pPr>
          </a:lstStyle>
          <a:p>
            <a:pPr lvl="0"/>
            <a:r>
              <a:rPr lang="en-US"/>
              <a:t>CLICK HERE TO TYPE IN TEXT</a:t>
            </a:r>
          </a:p>
        </p:txBody>
      </p:sp>
      <p:sp>
        <p:nvSpPr>
          <p:cNvPr id="6" name="Picture Placeholder 16">
            <a:extLst>
              <a:ext uri="{FF2B5EF4-FFF2-40B4-BE49-F238E27FC236}">
                <a16:creationId xmlns:a16="http://schemas.microsoft.com/office/drawing/2014/main" id="{6D72F6D6-0650-7D4B-A9A2-CB973A10FF7F}"/>
              </a:ext>
            </a:extLst>
          </p:cNvPr>
          <p:cNvSpPr>
            <a:spLocks noGrp="1"/>
          </p:cNvSpPr>
          <p:nvPr>
            <p:ph type="pic" sz="quarter" idx="14"/>
          </p:nvPr>
        </p:nvSpPr>
        <p:spPr>
          <a:xfrm>
            <a:off x="4107305" y="1"/>
            <a:ext cx="3947614" cy="5413422"/>
          </a:xfrm>
        </p:spPr>
        <p:txBody>
          <a:bodyPr/>
          <a:lstStyle/>
          <a:p>
            <a:r>
              <a:rPr lang="en-US"/>
              <a:t>Click icon to add picture</a:t>
            </a:r>
          </a:p>
        </p:txBody>
      </p:sp>
      <p:sp>
        <p:nvSpPr>
          <p:cNvPr id="8" name="Picture Placeholder 16">
            <a:extLst>
              <a:ext uri="{FF2B5EF4-FFF2-40B4-BE49-F238E27FC236}">
                <a16:creationId xmlns:a16="http://schemas.microsoft.com/office/drawing/2014/main" id="{E2567EE5-5C0F-B74D-A105-1A8EB6D985DB}"/>
              </a:ext>
            </a:extLst>
          </p:cNvPr>
          <p:cNvSpPr>
            <a:spLocks noGrp="1"/>
          </p:cNvSpPr>
          <p:nvPr>
            <p:ph type="pic" sz="quarter" idx="15"/>
          </p:nvPr>
        </p:nvSpPr>
        <p:spPr>
          <a:xfrm>
            <a:off x="8224398" y="0"/>
            <a:ext cx="3947614" cy="5413422"/>
          </a:xfrm>
        </p:spPr>
        <p:txBody>
          <a:bodyPr/>
          <a:lstStyle/>
          <a:p>
            <a:r>
              <a:rPr lang="en-US"/>
              <a:t>Click icon to add picture</a:t>
            </a:r>
          </a:p>
        </p:txBody>
      </p:sp>
    </p:spTree>
    <p:extLst>
      <p:ext uri="{BB962C8B-B14F-4D97-AF65-F5344CB8AC3E}">
        <p14:creationId xmlns:p14="http://schemas.microsoft.com/office/powerpoint/2010/main" val="1458882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x6 w/Title">
    <p:spTree>
      <p:nvGrpSpPr>
        <p:cNvPr id="1" name=""/>
        <p:cNvGrpSpPr/>
        <p:nvPr/>
      </p:nvGrpSpPr>
      <p:grpSpPr>
        <a:xfrm>
          <a:off x="0" y="0"/>
          <a:ext cx="0" cy="0"/>
          <a:chOff x="0" y="0"/>
          <a:chExt cx="0" cy="0"/>
        </a:xfrm>
      </p:grpSpPr>
      <p:sp>
        <p:nvSpPr>
          <p:cNvPr id="3" name="Picture Placeholder 16">
            <a:extLst>
              <a:ext uri="{FF2B5EF4-FFF2-40B4-BE49-F238E27FC236}">
                <a16:creationId xmlns:a16="http://schemas.microsoft.com/office/drawing/2014/main" id="{D55CE4C1-CA39-8E49-A427-3A3C3C549B80}"/>
              </a:ext>
            </a:extLst>
          </p:cNvPr>
          <p:cNvSpPr>
            <a:spLocks noGrp="1"/>
          </p:cNvSpPr>
          <p:nvPr>
            <p:ph type="pic" sz="quarter" idx="11"/>
          </p:nvPr>
        </p:nvSpPr>
        <p:spPr>
          <a:xfrm>
            <a:off x="0" y="0"/>
            <a:ext cx="2855713" cy="2575556"/>
          </a:xfrm>
        </p:spPr>
        <p:txBody>
          <a:bodyPr/>
          <a:lstStyle/>
          <a:p>
            <a:r>
              <a:rPr lang="en-US"/>
              <a:t>Click icon to add picture</a:t>
            </a:r>
          </a:p>
        </p:txBody>
      </p:sp>
      <p:sp>
        <p:nvSpPr>
          <p:cNvPr id="5" name="Text Placeholder 23">
            <a:extLst>
              <a:ext uri="{FF2B5EF4-FFF2-40B4-BE49-F238E27FC236}">
                <a16:creationId xmlns:a16="http://schemas.microsoft.com/office/drawing/2014/main" id="{11836560-B9CE-1344-A285-16E8E6C98052}"/>
              </a:ext>
            </a:extLst>
          </p:cNvPr>
          <p:cNvSpPr>
            <a:spLocks noGrp="1"/>
          </p:cNvSpPr>
          <p:nvPr>
            <p:ph type="body" sz="quarter" idx="13" hasCustomPrompt="1"/>
          </p:nvPr>
        </p:nvSpPr>
        <p:spPr>
          <a:xfrm>
            <a:off x="342219" y="3001715"/>
            <a:ext cx="11544981" cy="824088"/>
          </a:xfrm>
        </p:spPr>
        <p:txBody>
          <a:bodyPr anchor="ctr">
            <a:noAutofit/>
          </a:bodyPr>
          <a:lstStyle>
            <a:lvl1pPr marL="0" indent="0" algn="ctr">
              <a:buNone/>
              <a:defRPr sz="4400">
                <a:solidFill>
                  <a:schemeClr val="bg1"/>
                </a:solidFill>
              </a:defRPr>
            </a:lvl1pPr>
            <a:lvl2pPr marL="457200" indent="0">
              <a:buNone/>
              <a:defRPr sz="5400">
                <a:solidFill>
                  <a:schemeClr val="bg1"/>
                </a:solidFill>
              </a:defRPr>
            </a:lvl2pPr>
            <a:lvl3pPr marL="914400" indent="0">
              <a:buNone/>
              <a:defRPr sz="5400">
                <a:solidFill>
                  <a:schemeClr val="bg1"/>
                </a:solidFill>
              </a:defRPr>
            </a:lvl3pPr>
            <a:lvl4pPr marL="1371600" indent="0">
              <a:buNone/>
              <a:defRPr sz="5400">
                <a:solidFill>
                  <a:schemeClr val="bg1"/>
                </a:solidFill>
              </a:defRPr>
            </a:lvl4pPr>
            <a:lvl5pPr marL="1828800" indent="0">
              <a:buNone/>
              <a:defRPr sz="5400">
                <a:solidFill>
                  <a:schemeClr val="bg1"/>
                </a:solidFill>
              </a:defRPr>
            </a:lvl5pPr>
          </a:lstStyle>
          <a:p>
            <a:pPr lvl="0"/>
            <a:r>
              <a:rPr lang="en-US"/>
              <a:t>CLICK HERE TO TYPE IN TEXT</a:t>
            </a:r>
          </a:p>
        </p:txBody>
      </p:sp>
      <p:sp>
        <p:nvSpPr>
          <p:cNvPr id="6" name="Picture Placeholder 16">
            <a:extLst>
              <a:ext uri="{FF2B5EF4-FFF2-40B4-BE49-F238E27FC236}">
                <a16:creationId xmlns:a16="http://schemas.microsoft.com/office/drawing/2014/main" id="{6D72F6D6-0650-7D4B-A9A2-CB973A10FF7F}"/>
              </a:ext>
            </a:extLst>
          </p:cNvPr>
          <p:cNvSpPr>
            <a:spLocks noGrp="1"/>
          </p:cNvSpPr>
          <p:nvPr>
            <p:ph type="pic" sz="quarter" idx="14"/>
          </p:nvPr>
        </p:nvSpPr>
        <p:spPr>
          <a:xfrm>
            <a:off x="3032760" y="0"/>
            <a:ext cx="5022157" cy="2575556"/>
          </a:xfrm>
        </p:spPr>
        <p:txBody>
          <a:bodyPr/>
          <a:lstStyle/>
          <a:p>
            <a:r>
              <a:rPr lang="en-US"/>
              <a:t>Click icon to add picture</a:t>
            </a:r>
          </a:p>
        </p:txBody>
      </p:sp>
      <p:sp>
        <p:nvSpPr>
          <p:cNvPr id="8" name="Picture Placeholder 16">
            <a:extLst>
              <a:ext uri="{FF2B5EF4-FFF2-40B4-BE49-F238E27FC236}">
                <a16:creationId xmlns:a16="http://schemas.microsoft.com/office/drawing/2014/main" id="{E2567EE5-5C0F-B74D-A105-1A8EB6D985DB}"/>
              </a:ext>
            </a:extLst>
          </p:cNvPr>
          <p:cNvSpPr>
            <a:spLocks noGrp="1"/>
          </p:cNvSpPr>
          <p:nvPr>
            <p:ph type="pic" sz="quarter" idx="15"/>
          </p:nvPr>
        </p:nvSpPr>
        <p:spPr>
          <a:xfrm>
            <a:off x="8224396" y="-1"/>
            <a:ext cx="3947614" cy="2575556"/>
          </a:xfrm>
        </p:spPr>
        <p:txBody>
          <a:bodyPr/>
          <a:lstStyle/>
          <a:p>
            <a:r>
              <a:rPr lang="en-US"/>
              <a:t>Click icon to add picture</a:t>
            </a:r>
          </a:p>
        </p:txBody>
      </p:sp>
      <p:sp>
        <p:nvSpPr>
          <p:cNvPr id="7" name="Picture Placeholder 16">
            <a:extLst>
              <a:ext uri="{FF2B5EF4-FFF2-40B4-BE49-F238E27FC236}">
                <a16:creationId xmlns:a16="http://schemas.microsoft.com/office/drawing/2014/main" id="{42422C66-0988-3A4E-AD1E-E9E518325539}"/>
              </a:ext>
            </a:extLst>
          </p:cNvPr>
          <p:cNvSpPr>
            <a:spLocks noGrp="1"/>
          </p:cNvSpPr>
          <p:nvPr>
            <p:ph type="pic" sz="quarter" idx="16"/>
          </p:nvPr>
        </p:nvSpPr>
        <p:spPr>
          <a:xfrm>
            <a:off x="0" y="4282441"/>
            <a:ext cx="4771201" cy="2575559"/>
          </a:xfrm>
        </p:spPr>
        <p:txBody>
          <a:bodyPr/>
          <a:lstStyle/>
          <a:p>
            <a:r>
              <a:rPr lang="en-US"/>
              <a:t>Click icon to add picture</a:t>
            </a:r>
          </a:p>
        </p:txBody>
      </p:sp>
      <p:sp>
        <p:nvSpPr>
          <p:cNvPr id="9" name="Picture Placeholder 16">
            <a:extLst>
              <a:ext uri="{FF2B5EF4-FFF2-40B4-BE49-F238E27FC236}">
                <a16:creationId xmlns:a16="http://schemas.microsoft.com/office/drawing/2014/main" id="{18BCACFD-3431-144A-9E89-C4E5D5BE72AF}"/>
              </a:ext>
            </a:extLst>
          </p:cNvPr>
          <p:cNvSpPr>
            <a:spLocks noGrp="1"/>
          </p:cNvSpPr>
          <p:nvPr>
            <p:ph type="pic" sz="quarter" idx="17"/>
          </p:nvPr>
        </p:nvSpPr>
        <p:spPr>
          <a:xfrm>
            <a:off x="4940753" y="4282441"/>
            <a:ext cx="3947614" cy="2575559"/>
          </a:xfrm>
        </p:spPr>
        <p:txBody>
          <a:bodyPr/>
          <a:lstStyle/>
          <a:p>
            <a:r>
              <a:rPr lang="en-US"/>
              <a:t>Click icon to add picture</a:t>
            </a:r>
          </a:p>
        </p:txBody>
      </p:sp>
      <p:sp>
        <p:nvSpPr>
          <p:cNvPr id="10" name="Picture Placeholder 16">
            <a:extLst>
              <a:ext uri="{FF2B5EF4-FFF2-40B4-BE49-F238E27FC236}">
                <a16:creationId xmlns:a16="http://schemas.microsoft.com/office/drawing/2014/main" id="{800E39A0-8975-894E-B07D-F37E729577EB}"/>
              </a:ext>
            </a:extLst>
          </p:cNvPr>
          <p:cNvSpPr>
            <a:spLocks noGrp="1"/>
          </p:cNvSpPr>
          <p:nvPr>
            <p:ph type="pic" sz="quarter" idx="18"/>
          </p:nvPr>
        </p:nvSpPr>
        <p:spPr>
          <a:xfrm>
            <a:off x="9057846" y="4282440"/>
            <a:ext cx="3114164" cy="2575559"/>
          </a:xfrm>
        </p:spPr>
        <p:txBody>
          <a:bodyPr/>
          <a:lstStyle/>
          <a:p>
            <a:r>
              <a:rPr lang="en-US"/>
              <a:t>Click icon to add picture</a:t>
            </a:r>
          </a:p>
        </p:txBody>
      </p:sp>
    </p:spTree>
    <p:extLst>
      <p:ext uri="{BB962C8B-B14F-4D97-AF65-F5344CB8AC3E}">
        <p14:creationId xmlns:p14="http://schemas.microsoft.com/office/powerpoint/2010/main" val="1144937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9" name="Text Placeholder 12">
            <a:extLst>
              <a:ext uri="{FF2B5EF4-FFF2-40B4-BE49-F238E27FC236}">
                <a16:creationId xmlns:a16="http://schemas.microsoft.com/office/drawing/2014/main" id="{6DF79258-1722-AE48-AD32-AB1A5C906EF1}"/>
              </a:ext>
            </a:extLst>
          </p:cNvPr>
          <p:cNvSpPr>
            <a:spLocks noGrp="1"/>
          </p:cNvSpPr>
          <p:nvPr>
            <p:ph type="body" sz="quarter" idx="19" hasCustomPrompt="1"/>
          </p:nvPr>
        </p:nvSpPr>
        <p:spPr>
          <a:xfrm>
            <a:off x="4196488" y="4219100"/>
            <a:ext cx="7121086" cy="560355"/>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vl1pPr>
          </a:lstStyle>
          <a:p>
            <a:pPr lvl="0"/>
            <a:r>
              <a:rPr lang="en-US" err="1"/>
              <a:t>email@smchealth.org</a:t>
            </a:r>
            <a:endParaRPr lang="en-US"/>
          </a:p>
        </p:txBody>
      </p:sp>
      <p:sp>
        <p:nvSpPr>
          <p:cNvPr id="13" name="Text Placeholder 12">
            <a:extLst>
              <a:ext uri="{FF2B5EF4-FFF2-40B4-BE49-F238E27FC236}">
                <a16:creationId xmlns:a16="http://schemas.microsoft.com/office/drawing/2014/main" id="{29FD765E-CA06-E14A-9703-7B0FC0CB7CB9}"/>
              </a:ext>
            </a:extLst>
          </p:cNvPr>
          <p:cNvSpPr>
            <a:spLocks noGrp="1"/>
          </p:cNvSpPr>
          <p:nvPr>
            <p:ph type="body" sz="quarter" idx="21" hasCustomPrompt="1"/>
          </p:nvPr>
        </p:nvSpPr>
        <p:spPr>
          <a:xfrm>
            <a:off x="4196488" y="5145646"/>
            <a:ext cx="7121086" cy="541421"/>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vl1pPr>
          </a:lstStyle>
          <a:p>
            <a:pPr lvl="0"/>
            <a:r>
              <a:rPr lang="en-US"/>
              <a:t>000-000-0000</a:t>
            </a:r>
          </a:p>
          <a:p>
            <a:pPr lvl="0"/>
            <a:endParaRPr lang="en-US"/>
          </a:p>
          <a:p>
            <a:pPr lvl="0"/>
            <a:endParaRPr lang="en-US"/>
          </a:p>
        </p:txBody>
      </p:sp>
      <p:sp>
        <p:nvSpPr>
          <p:cNvPr id="15" name="Text Placeholder 12">
            <a:extLst>
              <a:ext uri="{FF2B5EF4-FFF2-40B4-BE49-F238E27FC236}">
                <a16:creationId xmlns:a16="http://schemas.microsoft.com/office/drawing/2014/main" id="{6CF93BAF-4744-6746-B7E2-6C740FCF08CB}"/>
              </a:ext>
            </a:extLst>
          </p:cNvPr>
          <p:cNvSpPr>
            <a:spLocks noGrp="1"/>
          </p:cNvSpPr>
          <p:nvPr>
            <p:ph type="body" sz="quarter" idx="23" hasCustomPrompt="1"/>
          </p:nvPr>
        </p:nvSpPr>
        <p:spPr>
          <a:xfrm>
            <a:off x="4196488" y="3293760"/>
            <a:ext cx="7121086" cy="560355"/>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vl1pPr>
          </a:lstStyle>
          <a:p>
            <a:pPr lvl="0"/>
            <a:r>
              <a:rPr lang="en-US" err="1"/>
              <a:t>www.smchealth.org</a:t>
            </a:r>
            <a:endParaRPr lang="en-US"/>
          </a:p>
        </p:txBody>
      </p:sp>
    </p:spTree>
    <p:extLst>
      <p:ext uri="{BB962C8B-B14F-4D97-AF65-F5344CB8AC3E}">
        <p14:creationId xmlns:p14="http://schemas.microsoft.com/office/powerpoint/2010/main" val="3761595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12" name="Picture Placeholder 16">
            <a:extLst>
              <a:ext uri="{FF2B5EF4-FFF2-40B4-BE49-F238E27FC236}">
                <a16:creationId xmlns:a16="http://schemas.microsoft.com/office/drawing/2014/main" id="{9F8710D0-C015-F045-9B40-B7C942AE5D7E}"/>
              </a:ext>
            </a:extLst>
          </p:cNvPr>
          <p:cNvSpPr>
            <a:spLocks noGrp="1"/>
          </p:cNvSpPr>
          <p:nvPr>
            <p:ph type="pic" sz="quarter" idx="11"/>
          </p:nvPr>
        </p:nvSpPr>
        <p:spPr>
          <a:xfrm>
            <a:off x="638663" y="4197245"/>
            <a:ext cx="3937751" cy="2660755"/>
          </a:xfrm>
        </p:spPr>
        <p:txBody>
          <a:bodyPr/>
          <a:lstStyle/>
          <a:p>
            <a:r>
              <a:rPr lang="en-US"/>
              <a:t>Click icon to add picture</a:t>
            </a:r>
          </a:p>
        </p:txBody>
      </p:sp>
      <p:sp>
        <p:nvSpPr>
          <p:cNvPr id="13" name="Picture Placeholder 16">
            <a:extLst>
              <a:ext uri="{FF2B5EF4-FFF2-40B4-BE49-F238E27FC236}">
                <a16:creationId xmlns:a16="http://schemas.microsoft.com/office/drawing/2014/main" id="{E50BB373-BA9A-CB42-B3E0-CD51076A43CB}"/>
              </a:ext>
            </a:extLst>
          </p:cNvPr>
          <p:cNvSpPr>
            <a:spLocks noGrp="1"/>
          </p:cNvSpPr>
          <p:nvPr>
            <p:ph type="pic" sz="quarter" idx="14"/>
          </p:nvPr>
        </p:nvSpPr>
        <p:spPr>
          <a:xfrm>
            <a:off x="4745966" y="4197245"/>
            <a:ext cx="3063909" cy="2660755"/>
          </a:xfrm>
        </p:spPr>
        <p:txBody>
          <a:bodyPr/>
          <a:lstStyle/>
          <a:p>
            <a:r>
              <a:rPr lang="en-US"/>
              <a:t>Click icon to add picture</a:t>
            </a:r>
          </a:p>
        </p:txBody>
      </p:sp>
      <p:sp>
        <p:nvSpPr>
          <p:cNvPr id="17" name="Picture Placeholder 16">
            <a:extLst>
              <a:ext uri="{FF2B5EF4-FFF2-40B4-BE49-F238E27FC236}">
                <a16:creationId xmlns:a16="http://schemas.microsoft.com/office/drawing/2014/main" id="{A391598E-94C9-7C49-B602-C3E7A1B24256}"/>
              </a:ext>
            </a:extLst>
          </p:cNvPr>
          <p:cNvSpPr>
            <a:spLocks noGrp="1"/>
          </p:cNvSpPr>
          <p:nvPr>
            <p:ph type="pic" sz="quarter" idx="15"/>
          </p:nvPr>
        </p:nvSpPr>
        <p:spPr>
          <a:xfrm>
            <a:off x="7979427" y="4197244"/>
            <a:ext cx="4212573" cy="2660755"/>
          </a:xfrm>
        </p:spPr>
        <p:txBody>
          <a:bodyPr/>
          <a:lstStyle/>
          <a:p>
            <a:r>
              <a:rPr lang="en-US"/>
              <a:t>Click icon to add picture</a:t>
            </a:r>
          </a:p>
        </p:txBody>
      </p:sp>
      <p:sp>
        <p:nvSpPr>
          <p:cNvPr id="2" name="Title 1">
            <a:extLst>
              <a:ext uri="{FF2B5EF4-FFF2-40B4-BE49-F238E27FC236}">
                <a16:creationId xmlns:a16="http://schemas.microsoft.com/office/drawing/2014/main" id="{BF2EEF7E-F303-9B45-B60E-F49EDA6CA4CE}"/>
              </a:ext>
            </a:extLst>
          </p:cNvPr>
          <p:cNvSpPr>
            <a:spLocks noGrp="1"/>
          </p:cNvSpPr>
          <p:nvPr>
            <p:ph type="title" hasCustomPrompt="1"/>
          </p:nvPr>
        </p:nvSpPr>
        <p:spPr/>
        <p:txBody>
          <a:bodyPr>
            <a:normAutofit/>
          </a:bodyPr>
          <a:lstStyle>
            <a:lvl1pPr>
              <a:defRPr sz="5400" b="1"/>
            </a:lvl1pPr>
          </a:lstStyle>
          <a:p>
            <a:r>
              <a:rPr lang="en-US"/>
              <a:t>OVERVIEW</a:t>
            </a:r>
          </a:p>
        </p:txBody>
      </p:sp>
      <p:sp>
        <p:nvSpPr>
          <p:cNvPr id="19" name="Text Placeholder 5">
            <a:extLst>
              <a:ext uri="{FF2B5EF4-FFF2-40B4-BE49-F238E27FC236}">
                <a16:creationId xmlns:a16="http://schemas.microsoft.com/office/drawing/2014/main" id="{BEC41F5B-8616-4F44-8CAB-D3146D274A78}"/>
              </a:ext>
            </a:extLst>
          </p:cNvPr>
          <p:cNvSpPr>
            <a:spLocks noGrp="1"/>
          </p:cNvSpPr>
          <p:nvPr>
            <p:ph type="body" sz="quarter" idx="16" hasCustomPrompt="1"/>
          </p:nvPr>
        </p:nvSpPr>
        <p:spPr>
          <a:xfrm>
            <a:off x="838201" y="1558977"/>
            <a:ext cx="8579404" cy="2487047"/>
          </a:xfrm>
        </p:spPr>
        <p:txBody>
          <a:bodyPr/>
          <a:lstStyle/>
          <a:p>
            <a:pPr lvl="0"/>
            <a:r>
              <a:rPr lang="en-US"/>
              <a:t>Edit bullets</a:t>
            </a:r>
          </a:p>
          <a:p>
            <a:pPr lvl="0"/>
            <a:endParaRPr lang="en-US"/>
          </a:p>
        </p:txBody>
      </p:sp>
    </p:spTree>
    <p:extLst>
      <p:ext uri="{BB962C8B-B14F-4D97-AF65-F5344CB8AC3E}">
        <p14:creationId xmlns:p14="http://schemas.microsoft.com/office/powerpoint/2010/main" val="1214174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EF7E-F303-9B45-B60E-F49EDA6CA4CE}"/>
              </a:ext>
            </a:extLst>
          </p:cNvPr>
          <p:cNvSpPr>
            <a:spLocks noGrp="1"/>
          </p:cNvSpPr>
          <p:nvPr>
            <p:ph type="title" hasCustomPrompt="1"/>
          </p:nvPr>
        </p:nvSpPr>
        <p:spPr>
          <a:xfrm>
            <a:off x="4167265" y="4731082"/>
            <a:ext cx="7485473" cy="1325563"/>
          </a:xfrm>
        </p:spPr>
        <p:txBody>
          <a:bodyPr>
            <a:normAutofit/>
          </a:bodyPr>
          <a:lstStyle>
            <a:lvl1pPr>
              <a:defRPr sz="5400" b="1">
                <a:solidFill>
                  <a:schemeClr val="bg1"/>
                </a:solidFill>
              </a:defRPr>
            </a:lvl1pPr>
          </a:lstStyle>
          <a:p>
            <a:r>
              <a:rPr lang="en-US"/>
              <a:t>QUESTIONS?</a:t>
            </a:r>
          </a:p>
        </p:txBody>
      </p:sp>
    </p:spTree>
    <p:extLst>
      <p:ext uri="{BB962C8B-B14F-4D97-AF65-F5344CB8AC3E}">
        <p14:creationId xmlns:p14="http://schemas.microsoft.com/office/powerpoint/2010/main" val="534898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819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Questions?">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38522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3 color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EF7E-F303-9B45-B60E-F49EDA6CA4CE}"/>
              </a:ext>
            </a:extLst>
          </p:cNvPr>
          <p:cNvSpPr>
            <a:spLocks noGrp="1"/>
          </p:cNvSpPr>
          <p:nvPr>
            <p:ph type="title" hasCustomPrompt="1"/>
          </p:nvPr>
        </p:nvSpPr>
        <p:spPr/>
        <p:txBody>
          <a:bodyPr>
            <a:normAutofit/>
          </a:bodyPr>
          <a:lstStyle>
            <a:lvl1pPr>
              <a:defRPr sz="5400"/>
            </a:lvl1pPr>
          </a:lstStyle>
          <a:p>
            <a:r>
              <a:rPr lang="en-US"/>
              <a:t>CLICK TO EDIT TITLE</a:t>
            </a:r>
          </a:p>
        </p:txBody>
      </p:sp>
      <p:sp>
        <p:nvSpPr>
          <p:cNvPr id="14" name="Text Placeholder 13">
            <a:extLst>
              <a:ext uri="{FF2B5EF4-FFF2-40B4-BE49-F238E27FC236}">
                <a16:creationId xmlns:a16="http://schemas.microsoft.com/office/drawing/2014/main" id="{21CD5377-86D9-984B-AF5C-B7E725081E88}"/>
              </a:ext>
            </a:extLst>
          </p:cNvPr>
          <p:cNvSpPr>
            <a:spLocks noGrp="1"/>
          </p:cNvSpPr>
          <p:nvPr>
            <p:ph type="body" sz="quarter" idx="10" hasCustomPrompt="1"/>
          </p:nvPr>
        </p:nvSpPr>
        <p:spPr>
          <a:xfrm>
            <a:off x="1010136" y="2155690"/>
            <a:ext cx="2598478" cy="2289175"/>
          </a:xfrm>
        </p:spPr>
        <p:txBody>
          <a:bodyPr>
            <a:noAutofit/>
          </a:bodyPr>
          <a:lstStyle>
            <a:lvl1pPr marL="0" indent="0">
              <a:buFont typeface="Arial" panose="020B0604020202020204" pitchFamily="34" charset="0"/>
              <a:buNone/>
              <a:defRPr sz="3600" b="1">
                <a:solidFill>
                  <a:schemeClr val="bg1"/>
                </a:solidFill>
              </a:defRPr>
            </a:lvl1pPr>
            <a:lvl2pPr marL="457200" indent="0">
              <a:buFont typeface="Arial" panose="020B0604020202020204" pitchFamily="34" charset="0"/>
              <a:buNone/>
              <a:defRPr sz="3600" b="1">
                <a:solidFill>
                  <a:schemeClr val="bg1"/>
                </a:solidFill>
              </a:defRPr>
            </a:lvl2pPr>
            <a:lvl3pPr marL="914400" indent="0">
              <a:buFont typeface="Arial" panose="020B0604020202020204" pitchFamily="34" charset="0"/>
              <a:buNone/>
              <a:defRPr sz="3600" b="1">
                <a:solidFill>
                  <a:schemeClr val="bg1"/>
                </a:solidFill>
              </a:defRPr>
            </a:lvl3pPr>
            <a:lvl4pPr marL="1371600" indent="0">
              <a:buFont typeface="Arial" panose="020B0604020202020204" pitchFamily="34" charset="0"/>
              <a:buNone/>
              <a:defRPr sz="3600" b="1">
                <a:solidFill>
                  <a:schemeClr val="bg1"/>
                </a:solidFill>
              </a:defRPr>
            </a:lvl4pPr>
            <a:lvl5pPr marL="1828800" indent="0">
              <a:buFont typeface="Arial" panose="020B0604020202020204" pitchFamily="34" charset="0"/>
              <a:buNone/>
              <a:defRPr sz="3600" b="1">
                <a:solidFill>
                  <a:schemeClr val="bg1"/>
                </a:solidFill>
              </a:defRPr>
            </a:lvl5pPr>
          </a:lstStyle>
          <a:p>
            <a:pPr lvl="0"/>
            <a:r>
              <a:rPr lang="en-US"/>
              <a:t>Edit text</a:t>
            </a:r>
          </a:p>
        </p:txBody>
      </p:sp>
      <p:sp>
        <p:nvSpPr>
          <p:cNvPr id="15" name="Text Placeholder 13">
            <a:extLst>
              <a:ext uri="{FF2B5EF4-FFF2-40B4-BE49-F238E27FC236}">
                <a16:creationId xmlns:a16="http://schemas.microsoft.com/office/drawing/2014/main" id="{0123D84E-D84D-594B-87C2-475306D86E27}"/>
              </a:ext>
            </a:extLst>
          </p:cNvPr>
          <p:cNvSpPr>
            <a:spLocks noGrp="1"/>
          </p:cNvSpPr>
          <p:nvPr>
            <p:ph type="body" sz="quarter" idx="11" hasCustomPrompt="1"/>
          </p:nvPr>
        </p:nvSpPr>
        <p:spPr>
          <a:xfrm>
            <a:off x="4735214" y="2155690"/>
            <a:ext cx="2598478" cy="2289175"/>
          </a:xfrm>
        </p:spPr>
        <p:txBody>
          <a:bodyPr>
            <a:noAutofit/>
          </a:bodyPr>
          <a:lstStyle>
            <a:lvl1pPr marL="0" indent="0">
              <a:buFont typeface="Arial" panose="020B0604020202020204" pitchFamily="34" charset="0"/>
              <a:buNone/>
              <a:defRPr sz="3600" b="1">
                <a:solidFill>
                  <a:schemeClr val="bg1"/>
                </a:solidFill>
              </a:defRPr>
            </a:lvl1pPr>
            <a:lvl2pPr marL="457200" indent="0">
              <a:buFont typeface="Arial" panose="020B0604020202020204" pitchFamily="34" charset="0"/>
              <a:buNone/>
              <a:defRPr sz="3600" b="1">
                <a:solidFill>
                  <a:schemeClr val="bg1"/>
                </a:solidFill>
              </a:defRPr>
            </a:lvl2pPr>
            <a:lvl3pPr marL="914400" indent="0">
              <a:buFont typeface="Arial" panose="020B0604020202020204" pitchFamily="34" charset="0"/>
              <a:buNone/>
              <a:defRPr sz="3600" b="1">
                <a:solidFill>
                  <a:schemeClr val="bg1"/>
                </a:solidFill>
              </a:defRPr>
            </a:lvl3pPr>
            <a:lvl4pPr marL="1371600" indent="0">
              <a:buFont typeface="Arial" panose="020B0604020202020204" pitchFamily="34" charset="0"/>
              <a:buNone/>
              <a:defRPr sz="3600" b="1">
                <a:solidFill>
                  <a:schemeClr val="bg1"/>
                </a:solidFill>
              </a:defRPr>
            </a:lvl4pPr>
            <a:lvl5pPr marL="1828800" indent="0">
              <a:buFont typeface="Arial" panose="020B0604020202020204" pitchFamily="34" charset="0"/>
              <a:buNone/>
              <a:defRPr sz="3600" b="1">
                <a:solidFill>
                  <a:schemeClr val="bg1"/>
                </a:solidFill>
              </a:defRPr>
            </a:lvl5pPr>
          </a:lstStyle>
          <a:p>
            <a:pPr lvl="0"/>
            <a:r>
              <a:rPr lang="en-US"/>
              <a:t>Edit text</a:t>
            </a:r>
          </a:p>
        </p:txBody>
      </p:sp>
      <p:sp>
        <p:nvSpPr>
          <p:cNvPr id="16" name="Text Placeholder 13">
            <a:extLst>
              <a:ext uri="{FF2B5EF4-FFF2-40B4-BE49-F238E27FC236}">
                <a16:creationId xmlns:a16="http://schemas.microsoft.com/office/drawing/2014/main" id="{ED014A7C-3C18-4C49-9659-7BF41FBCA581}"/>
              </a:ext>
            </a:extLst>
          </p:cNvPr>
          <p:cNvSpPr>
            <a:spLocks noGrp="1"/>
          </p:cNvSpPr>
          <p:nvPr>
            <p:ph type="body" sz="quarter" idx="12" hasCustomPrompt="1"/>
          </p:nvPr>
        </p:nvSpPr>
        <p:spPr>
          <a:xfrm>
            <a:off x="8481130" y="2155689"/>
            <a:ext cx="2598478" cy="2289175"/>
          </a:xfrm>
        </p:spPr>
        <p:txBody>
          <a:bodyPr>
            <a:noAutofit/>
          </a:bodyPr>
          <a:lstStyle>
            <a:lvl1pPr marL="0" indent="0">
              <a:buFont typeface="Arial" panose="020B0604020202020204" pitchFamily="34" charset="0"/>
              <a:buNone/>
              <a:defRPr sz="3600" b="1">
                <a:solidFill>
                  <a:schemeClr val="bg1"/>
                </a:solidFill>
              </a:defRPr>
            </a:lvl1pPr>
            <a:lvl2pPr marL="457200" indent="0">
              <a:buFont typeface="Arial" panose="020B0604020202020204" pitchFamily="34" charset="0"/>
              <a:buNone/>
              <a:defRPr sz="3600" b="1">
                <a:solidFill>
                  <a:schemeClr val="bg1"/>
                </a:solidFill>
              </a:defRPr>
            </a:lvl2pPr>
            <a:lvl3pPr marL="914400" indent="0">
              <a:buFont typeface="Arial" panose="020B0604020202020204" pitchFamily="34" charset="0"/>
              <a:buNone/>
              <a:defRPr sz="3600" b="1">
                <a:solidFill>
                  <a:schemeClr val="bg1"/>
                </a:solidFill>
              </a:defRPr>
            </a:lvl3pPr>
            <a:lvl4pPr marL="1371600" indent="0">
              <a:buFont typeface="Arial" panose="020B0604020202020204" pitchFamily="34" charset="0"/>
              <a:buNone/>
              <a:defRPr sz="3600" b="1">
                <a:solidFill>
                  <a:schemeClr val="bg1"/>
                </a:solidFill>
              </a:defRPr>
            </a:lvl4pPr>
            <a:lvl5pPr marL="1828800" indent="0">
              <a:buFont typeface="Arial" panose="020B0604020202020204" pitchFamily="34" charset="0"/>
              <a:buNone/>
              <a:defRPr sz="3600" b="1">
                <a:solidFill>
                  <a:schemeClr val="bg1"/>
                </a:solidFill>
              </a:defRPr>
            </a:lvl5pPr>
          </a:lstStyle>
          <a:p>
            <a:pPr lvl="0"/>
            <a:r>
              <a:rPr lang="en-US"/>
              <a:t>Edit text</a:t>
            </a:r>
          </a:p>
        </p:txBody>
      </p:sp>
      <p:sp>
        <p:nvSpPr>
          <p:cNvPr id="18" name="Text Placeholder 17">
            <a:extLst>
              <a:ext uri="{FF2B5EF4-FFF2-40B4-BE49-F238E27FC236}">
                <a16:creationId xmlns:a16="http://schemas.microsoft.com/office/drawing/2014/main" id="{50F0C11A-62FC-A442-9495-93C8A2515D3F}"/>
              </a:ext>
            </a:extLst>
          </p:cNvPr>
          <p:cNvSpPr>
            <a:spLocks noGrp="1"/>
          </p:cNvSpPr>
          <p:nvPr>
            <p:ph type="body" sz="quarter" idx="13" hasCustomPrompt="1"/>
          </p:nvPr>
        </p:nvSpPr>
        <p:spPr>
          <a:xfrm>
            <a:off x="838200" y="5772715"/>
            <a:ext cx="8273143" cy="742385"/>
          </a:xfrm>
        </p:spPr>
        <p:txBody>
          <a:bodyPr anchor="b">
            <a:normAutofit/>
          </a:bodyPr>
          <a:lstStyle>
            <a:lvl1pPr marL="0" indent="0">
              <a:buNone/>
              <a:defRPr sz="2400"/>
            </a:lvl1pPr>
          </a:lstStyle>
          <a:p>
            <a:pPr lvl="0"/>
            <a:r>
              <a:rPr lang="en-US"/>
              <a:t>Edit text</a:t>
            </a:r>
          </a:p>
        </p:txBody>
      </p:sp>
    </p:spTree>
    <p:extLst>
      <p:ext uri="{BB962C8B-B14F-4D97-AF65-F5344CB8AC3E}">
        <p14:creationId xmlns:p14="http://schemas.microsoft.com/office/powerpoint/2010/main" val="2229549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EF7E-F303-9B45-B60E-F49EDA6CA4CE}"/>
              </a:ext>
            </a:extLst>
          </p:cNvPr>
          <p:cNvSpPr>
            <a:spLocks noGrp="1"/>
          </p:cNvSpPr>
          <p:nvPr>
            <p:ph type="title" hasCustomPrompt="1"/>
          </p:nvPr>
        </p:nvSpPr>
        <p:spPr/>
        <p:txBody>
          <a:bodyPr>
            <a:normAutofit/>
          </a:bodyPr>
          <a:lstStyle>
            <a:lvl1pPr>
              <a:defRPr sz="5400"/>
            </a:lvl1pPr>
          </a:lstStyle>
          <a:p>
            <a:r>
              <a:rPr lang="en-US"/>
              <a:t>CLICK TO EDIT TITLE</a:t>
            </a:r>
          </a:p>
        </p:txBody>
      </p:sp>
      <p:sp>
        <p:nvSpPr>
          <p:cNvPr id="6" name="Text Placeholder 5">
            <a:extLst>
              <a:ext uri="{FF2B5EF4-FFF2-40B4-BE49-F238E27FC236}">
                <a16:creationId xmlns:a16="http://schemas.microsoft.com/office/drawing/2014/main" id="{B9F50C44-74B5-A04A-8F59-5A6ED439525B}"/>
              </a:ext>
            </a:extLst>
          </p:cNvPr>
          <p:cNvSpPr>
            <a:spLocks noGrp="1"/>
          </p:cNvSpPr>
          <p:nvPr>
            <p:ph type="body" sz="quarter" idx="14"/>
          </p:nvPr>
        </p:nvSpPr>
        <p:spPr>
          <a:xfrm>
            <a:off x="838200" y="1903751"/>
            <a:ext cx="10658475" cy="3870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064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2">
    <p:spTree>
      <p:nvGrpSpPr>
        <p:cNvPr id="1" name=""/>
        <p:cNvGrpSpPr/>
        <p:nvPr/>
      </p:nvGrpSpPr>
      <p:grpSpPr>
        <a:xfrm>
          <a:off x="0" y="0"/>
          <a:ext cx="0" cy="0"/>
          <a:chOff x="0" y="0"/>
          <a:chExt cx="0" cy="0"/>
        </a:xfrm>
      </p:grpSpPr>
      <p:sp>
        <p:nvSpPr>
          <p:cNvPr id="15" name="Text Placeholder 12">
            <a:extLst>
              <a:ext uri="{FF2B5EF4-FFF2-40B4-BE49-F238E27FC236}">
                <a16:creationId xmlns:a16="http://schemas.microsoft.com/office/drawing/2014/main" id="{BFDD4848-A099-0647-86D4-B8DDB875DBFE}"/>
              </a:ext>
            </a:extLst>
          </p:cNvPr>
          <p:cNvSpPr>
            <a:spLocks noGrp="1"/>
          </p:cNvSpPr>
          <p:nvPr>
            <p:ph type="body" sz="quarter" idx="10" hasCustomPrompt="1"/>
          </p:nvPr>
        </p:nvSpPr>
        <p:spPr>
          <a:xfrm>
            <a:off x="6554503" y="2163897"/>
            <a:ext cx="5032894" cy="2546151"/>
          </a:xfr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lvl="0"/>
            <a:r>
              <a:rPr lang="en-US"/>
              <a:t>Bullet</a:t>
            </a:r>
          </a:p>
          <a:p>
            <a:pPr lvl="0"/>
            <a:r>
              <a:rPr lang="en-US"/>
              <a:t>Bullet</a:t>
            </a:r>
          </a:p>
          <a:p>
            <a:pPr lvl="0"/>
            <a:r>
              <a:rPr lang="en-US"/>
              <a:t>Bullet</a:t>
            </a:r>
          </a:p>
          <a:p>
            <a:pPr lvl="0"/>
            <a:r>
              <a:rPr lang="en-US"/>
              <a:t>Bullet</a:t>
            </a:r>
          </a:p>
          <a:p>
            <a:pPr lvl="0"/>
            <a:r>
              <a:rPr lang="en-US"/>
              <a:t>Bullet</a:t>
            </a:r>
          </a:p>
        </p:txBody>
      </p:sp>
      <p:sp>
        <p:nvSpPr>
          <p:cNvPr id="16" name="Text Placeholder 12">
            <a:extLst>
              <a:ext uri="{FF2B5EF4-FFF2-40B4-BE49-F238E27FC236}">
                <a16:creationId xmlns:a16="http://schemas.microsoft.com/office/drawing/2014/main" id="{567D1BA6-2E11-8644-93B1-1887287A8089}"/>
              </a:ext>
            </a:extLst>
          </p:cNvPr>
          <p:cNvSpPr>
            <a:spLocks noGrp="1"/>
          </p:cNvSpPr>
          <p:nvPr>
            <p:ph type="body" sz="quarter" idx="17" hasCustomPrompt="1"/>
          </p:nvPr>
        </p:nvSpPr>
        <p:spPr>
          <a:xfrm>
            <a:off x="6554503" y="4759036"/>
            <a:ext cx="5032894" cy="1173561"/>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lvl="0"/>
            <a:r>
              <a:rPr lang="en-US"/>
              <a:t>Body text</a:t>
            </a:r>
          </a:p>
        </p:txBody>
      </p:sp>
      <p:sp>
        <p:nvSpPr>
          <p:cNvPr id="10" name="Text Placeholder 23">
            <a:extLst>
              <a:ext uri="{FF2B5EF4-FFF2-40B4-BE49-F238E27FC236}">
                <a16:creationId xmlns:a16="http://schemas.microsoft.com/office/drawing/2014/main" id="{5DF1A8D2-7252-FD45-8737-6273713DFF3C}"/>
              </a:ext>
            </a:extLst>
          </p:cNvPr>
          <p:cNvSpPr>
            <a:spLocks noGrp="1"/>
          </p:cNvSpPr>
          <p:nvPr>
            <p:ph type="body" sz="quarter" idx="13" hasCustomPrompt="1"/>
          </p:nvPr>
        </p:nvSpPr>
        <p:spPr>
          <a:xfrm>
            <a:off x="342220" y="365123"/>
            <a:ext cx="5069230" cy="6155597"/>
          </a:xfrm>
        </p:spPr>
        <p:txBody>
          <a:bodyPr anchor="ctr">
            <a:noAutofit/>
          </a:bodyPr>
          <a:lstStyle>
            <a:lvl1pPr marL="0" indent="0">
              <a:buNone/>
              <a:defRPr sz="5400">
                <a:solidFill>
                  <a:schemeClr val="bg1"/>
                </a:solidFill>
              </a:defRPr>
            </a:lvl1pPr>
            <a:lvl2pPr marL="457200" indent="0">
              <a:buNone/>
              <a:defRPr sz="5400">
                <a:solidFill>
                  <a:schemeClr val="bg1"/>
                </a:solidFill>
              </a:defRPr>
            </a:lvl2pPr>
            <a:lvl3pPr marL="914400" indent="0">
              <a:buNone/>
              <a:defRPr sz="5400">
                <a:solidFill>
                  <a:schemeClr val="bg1"/>
                </a:solidFill>
              </a:defRPr>
            </a:lvl3pPr>
            <a:lvl4pPr marL="1371600" indent="0">
              <a:buNone/>
              <a:defRPr sz="5400">
                <a:solidFill>
                  <a:schemeClr val="bg1"/>
                </a:solidFill>
              </a:defRPr>
            </a:lvl4pPr>
            <a:lvl5pPr marL="1828800" indent="0">
              <a:buNone/>
              <a:defRPr sz="5400">
                <a:solidFill>
                  <a:schemeClr val="bg1"/>
                </a:solidFill>
              </a:defRPr>
            </a:lvl5pPr>
          </a:lstStyle>
          <a:p>
            <a:pPr lvl="0"/>
            <a:r>
              <a:rPr lang="en-US"/>
              <a:t>CLICK HERE TO TYPE IN TEXT</a:t>
            </a:r>
          </a:p>
        </p:txBody>
      </p:sp>
      <p:sp>
        <p:nvSpPr>
          <p:cNvPr id="8" name="Title 1">
            <a:extLst>
              <a:ext uri="{FF2B5EF4-FFF2-40B4-BE49-F238E27FC236}">
                <a16:creationId xmlns:a16="http://schemas.microsoft.com/office/drawing/2014/main" id="{3B9839F6-5326-CF43-A815-1A0363FE8B99}"/>
              </a:ext>
            </a:extLst>
          </p:cNvPr>
          <p:cNvSpPr>
            <a:spLocks noGrp="1"/>
          </p:cNvSpPr>
          <p:nvPr>
            <p:ph type="title" hasCustomPrompt="1"/>
          </p:nvPr>
        </p:nvSpPr>
        <p:spPr>
          <a:xfrm>
            <a:off x="6554503" y="487679"/>
            <a:ext cx="5032894" cy="1627229"/>
          </a:xfrm>
        </p:spPr>
        <p:txBody>
          <a:bodyPr>
            <a:normAutofit/>
          </a:bodyPr>
          <a:lstStyle>
            <a:lvl1pPr>
              <a:defRPr sz="4800"/>
            </a:lvl1pPr>
          </a:lstStyle>
          <a:p>
            <a:r>
              <a:rPr lang="en-US"/>
              <a:t>CLICK TO EDIT TITLE</a:t>
            </a:r>
          </a:p>
        </p:txBody>
      </p:sp>
    </p:spTree>
    <p:extLst>
      <p:ext uri="{BB962C8B-B14F-4D97-AF65-F5344CB8AC3E}">
        <p14:creationId xmlns:p14="http://schemas.microsoft.com/office/powerpoint/2010/main" val="2537820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EF7E-F303-9B45-B60E-F49EDA6CA4CE}"/>
              </a:ext>
            </a:extLst>
          </p:cNvPr>
          <p:cNvSpPr>
            <a:spLocks noGrp="1"/>
          </p:cNvSpPr>
          <p:nvPr>
            <p:ph type="title" hasCustomPrompt="1"/>
          </p:nvPr>
        </p:nvSpPr>
        <p:spPr/>
        <p:txBody>
          <a:bodyPr>
            <a:normAutofit/>
          </a:bodyPr>
          <a:lstStyle>
            <a:lvl1pPr>
              <a:defRPr sz="5400">
                <a:solidFill>
                  <a:schemeClr val="bg1"/>
                </a:solidFill>
              </a:defRPr>
            </a:lvl1pPr>
          </a:lstStyle>
          <a:p>
            <a:r>
              <a:rPr lang="en-US"/>
              <a:t>CLICK TO EDIT TITLE</a:t>
            </a:r>
          </a:p>
        </p:txBody>
      </p:sp>
      <p:sp>
        <p:nvSpPr>
          <p:cNvPr id="6" name="Text Placeholder 5">
            <a:extLst>
              <a:ext uri="{FF2B5EF4-FFF2-40B4-BE49-F238E27FC236}">
                <a16:creationId xmlns:a16="http://schemas.microsoft.com/office/drawing/2014/main" id="{B9F50C44-74B5-A04A-8F59-5A6ED439525B}"/>
              </a:ext>
            </a:extLst>
          </p:cNvPr>
          <p:cNvSpPr>
            <a:spLocks noGrp="1"/>
          </p:cNvSpPr>
          <p:nvPr>
            <p:ph type="body" sz="quarter" idx="14"/>
          </p:nvPr>
        </p:nvSpPr>
        <p:spPr>
          <a:xfrm>
            <a:off x="838200" y="1903752"/>
            <a:ext cx="10658475" cy="38706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8355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CF12E-EE58-2340-AEF6-983D0135E569}"/>
              </a:ext>
            </a:extLst>
          </p:cNvPr>
          <p:cNvSpPr>
            <a:spLocks noGrp="1"/>
          </p:cNvSpPr>
          <p:nvPr>
            <p:ph type="title" hasCustomPrompt="1"/>
          </p:nvPr>
        </p:nvSpPr>
        <p:spPr>
          <a:xfrm>
            <a:off x="7320756" y="365124"/>
            <a:ext cx="4033044" cy="1595411"/>
          </a:xfrm>
          <a:prstGeom prst="rect">
            <a:avLst/>
          </a:prstGeom>
        </p:spPr>
        <p:txBody>
          <a:bodyPr anchor="b">
            <a:normAutofit/>
          </a:bodyPr>
          <a:lstStyle>
            <a:lvl1pPr>
              <a:defRPr sz="3600" b="1"/>
            </a:lvl1pPr>
          </a:lstStyle>
          <a:p>
            <a:r>
              <a:rPr lang="en-US"/>
              <a:t>CLICK TO EDIT MASTER TITLE STYLE</a:t>
            </a:r>
          </a:p>
        </p:txBody>
      </p:sp>
      <p:sp>
        <p:nvSpPr>
          <p:cNvPr id="13" name="Text Placeholder 12">
            <a:extLst>
              <a:ext uri="{FF2B5EF4-FFF2-40B4-BE49-F238E27FC236}">
                <a16:creationId xmlns:a16="http://schemas.microsoft.com/office/drawing/2014/main" id="{2CA58AB3-A5D6-F24F-B65C-D8401FF40317}"/>
              </a:ext>
            </a:extLst>
          </p:cNvPr>
          <p:cNvSpPr>
            <a:spLocks noGrp="1"/>
          </p:cNvSpPr>
          <p:nvPr>
            <p:ph type="body" sz="quarter" idx="10" hasCustomPrompt="1"/>
          </p:nvPr>
        </p:nvSpPr>
        <p:spPr>
          <a:xfrm>
            <a:off x="7320756" y="2163897"/>
            <a:ext cx="4033044" cy="2546151"/>
          </a:xfr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lvl="0"/>
            <a:r>
              <a:rPr lang="en-US"/>
              <a:t>Bullet</a:t>
            </a:r>
          </a:p>
          <a:p>
            <a:pPr lvl="0"/>
            <a:r>
              <a:rPr lang="en-US"/>
              <a:t>Bullet</a:t>
            </a:r>
          </a:p>
          <a:p>
            <a:pPr lvl="0"/>
            <a:r>
              <a:rPr lang="en-US"/>
              <a:t>Bullet</a:t>
            </a:r>
          </a:p>
          <a:p>
            <a:pPr lvl="0"/>
            <a:r>
              <a:rPr lang="en-US"/>
              <a:t>Bullet</a:t>
            </a:r>
          </a:p>
          <a:p>
            <a:pPr lvl="0"/>
            <a:r>
              <a:rPr lang="en-US"/>
              <a:t>Bullet</a:t>
            </a:r>
          </a:p>
        </p:txBody>
      </p:sp>
      <p:sp>
        <p:nvSpPr>
          <p:cNvPr id="15" name="Text Placeholder 12">
            <a:extLst>
              <a:ext uri="{FF2B5EF4-FFF2-40B4-BE49-F238E27FC236}">
                <a16:creationId xmlns:a16="http://schemas.microsoft.com/office/drawing/2014/main" id="{16361FF0-82F3-D540-9965-298EEC36705A}"/>
              </a:ext>
            </a:extLst>
          </p:cNvPr>
          <p:cNvSpPr>
            <a:spLocks noGrp="1"/>
          </p:cNvSpPr>
          <p:nvPr>
            <p:ph type="body" sz="quarter" idx="11" hasCustomPrompt="1"/>
          </p:nvPr>
        </p:nvSpPr>
        <p:spPr>
          <a:xfrm>
            <a:off x="7320756" y="4759036"/>
            <a:ext cx="4033044" cy="164968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lvl="0"/>
            <a:r>
              <a:rPr lang="en-US"/>
              <a:t>Body text</a:t>
            </a:r>
          </a:p>
        </p:txBody>
      </p:sp>
      <p:sp>
        <p:nvSpPr>
          <p:cNvPr id="17" name="Text Placeholder 16">
            <a:extLst>
              <a:ext uri="{FF2B5EF4-FFF2-40B4-BE49-F238E27FC236}">
                <a16:creationId xmlns:a16="http://schemas.microsoft.com/office/drawing/2014/main" id="{D1646C52-4B74-FA47-B979-0713A89F745E}"/>
              </a:ext>
            </a:extLst>
          </p:cNvPr>
          <p:cNvSpPr>
            <a:spLocks noGrp="1"/>
          </p:cNvSpPr>
          <p:nvPr>
            <p:ph type="body" sz="quarter" idx="12" hasCustomPrompt="1"/>
          </p:nvPr>
        </p:nvSpPr>
        <p:spPr>
          <a:xfrm>
            <a:off x="320560" y="1952731"/>
            <a:ext cx="4881563" cy="2945839"/>
          </a:xfrm>
        </p:spPr>
        <p:txBody>
          <a:bodyPr anchor="ctr">
            <a:normAutofit/>
          </a:bodyPr>
          <a:lstStyle>
            <a:lvl1pPr marL="0" indent="0">
              <a:buNone/>
              <a:defRPr sz="5400">
                <a:solidFill>
                  <a:schemeClr val="bg1"/>
                </a:solidFill>
              </a:defRPr>
            </a:lvl1pPr>
          </a:lstStyle>
          <a:p>
            <a:pPr lvl="0"/>
            <a:r>
              <a:rPr lang="en-US"/>
              <a:t>CLICK TO EDIT HEADER</a:t>
            </a:r>
          </a:p>
        </p:txBody>
      </p:sp>
    </p:spTree>
    <p:extLst>
      <p:ext uri="{BB962C8B-B14F-4D97-AF65-F5344CB8AC3E}">
        <p14:creationId xmlns:p14="http://schemas.microsoft.com/office/powerpoint/2010/main" val="1738615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_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EF7E-F303-9B45-B60E-F49EDA6CA4CE}"/>
              </a:ext>
            </a:extLst>
          </p:cNvPr>
          <p:cNvSpPr>
            <a:spLocks noGrp="1"/>
          </p:cNvSpPr>
          <p:nvPr>
            <p:ph type="title" hasCustomPrompt="1"/>
          </p:nvPr>
        </p:nvSpPr>
        <p:spPr/>
        <p:txBody>
          <a:bodyPr>
            <a:normAutofit/>
          </a:bodyPr>
          <a:lstStyle>
            <a:lvl1pPr>
              <a:defRPr sz="5400"/>
            </a:lvl1pPr>
          </a:lstStyle>
          <a:p>
            <a:r>
              <a:rPr lang="en-US"/>
              <a:t>CLICK TO EDIT TITLE</a:t>
            </a:r>
          </a:p>
        </p:txBody>
      </p:sp>
      <p:sp>
        <p:nvSpPr>
          <p:cNvPr id="4" name="Chart Placeholder 3">
            <a:extLst>
              <a:ext uri="{FF2B5EF4-FFF2-40B4-BE49-F238E27FC236}">
                <a16:creationId xmlns:a16="http://schemas.microsoft.com/office/drawing/2014/main" id="{6A2FDA23-DF2A-A04C-8689-98AD0BB4939F}"/>
              </a:ext>
            </a:extLst>
          </p:cNvPr>
          <p:cNvSpPr>
            <a:spLocks noGrp="1"/>
          </p:cNvSpPr>
          <p:nvPr>
            <p:ph type="chart" sz="quarter" idx="15"/>
          </p:nvPr>
        </p:nvSpPr>
        <p:spPr>
          <a:xfrm>
            <a:off x="838200" y="1904057"/>
            <a:ext cx="10658475" cy="3325667"/>
          </a:xfrm>
        </p:spPr>
        <p:txBody>
          <a:bodyPr/>
          <a:lstStyle/>
          <a:p>
            <a:r>
              <a:rPr lang="en-US"/>
              <a:t>Click icon to add chart</a:t>
            </a:r>
          </a:p>
        </p:txBody>
      </p:sp>
    </p:spTree>
    <p:extLst>
      <p:ext uri="{BB962C8B-B14F-4D97-AF65-F5344CB8AC3E}">
        <p14:creationId xmlns:p14="http://schemas.microsoft.com/office/powerpoint/2010/main" val="3396389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EF7E-F303-9B45-B60E-F49EDA6CA4CE}"/>
              </a:ext>
            </a:extLst>
          </p:cNvPr>
          <p:cNvSpPr>
            <a:spLocks noGrp="1"/>
          </p:cNvSpPr>
          <p:nvPr>
            <p:ph type="title" hasCustomPrompt="1"/>
          </p:nvPr>
        </p:nvSpPr>
        <p:spPr/>
        <p:txBody>
          <a:bodyPr>
            <a:normAutofit/>
          </a:bodyPr>
          <a:lstStyle>
            <a:lvl1pPr>
              <a:defRPr sz="5400"/>
            </a:lvl1pPr>
          </a:lstStyle>
          <a:p>
            <a:r>
              <a:rPr lang="en-US"/>
              <a:t>CLICK TO EDIT TITLE</a:t>
            </a:r>
          </a:p>
        </p:txBody>
      </p:sp>
    </p:spTree>
    <p:extLst>
      <p:ext uri="{BB962C8B-B14F-4D97-AF65-F5344CB8AC3E}">
        <p14:creationId xmlns:p14="http://schemas.microsoft.com/office/powerpoint/2010/main" val="2370667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5E6345-478B-4F4B-87B3-490F984DBF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6">
            <a:extLst>
              <a:ext uri="{FF2B5EF4-FFF2-40B4-BE49-F238E27FC236}">
                <a16:creationId xmlns:a16="http://schemas.microsoft.com/office/drawing/2014/main" id="{B217653F-A36F-A348-AF1C-6C7563768B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0543550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8" r:id="rId6"/>
    <p:sldLayoutId id="2147483767" r:id="rId7"/>
    <p:sldLayoutId id="2147483769" r:id="rId8"/>
    <p:sldLayoutId id="2147483786" r:id="rId9"/>
    <p:sldLayoutId id="2147483770" r:id="rId10"/>
    <p:sldLayoutId id="2147483784" r:id="rId11"/>
    <p:sldLayoutId id="2147483771" r:id="rId12"/>
    <p:sldLayoutId id="2147483774" r:id="rId13"/>
    <p:sldLayoutId id="2147483775" r:id="rId14"/>
    <p:sldLayoutId id="2147483789" r:id="rId15"/>
    <p:sldLayoutId id="2147483776" r:id="rId16"/>
    <p:sldLayoutId id="2147483777" r:id="rId17"/>
    <p:sldLayoutId id="2147483788" r:id="rId18"/>
    <p:sldLayoutId id="2147483780" r:id="rId19"/>
    <p:sldLayoutId id="2147483781" r:id="rId20"/>
    <p:sldLayoutId id="2147483782" r:id="rId21"/>
    <p:sldLayoutId id="2147483783" r:id="rId22"/>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search?sca_esv=7f7d0f0d30ce4bfd&amp;cs=0&amp;sxsrf=AHTn8zovSfa8_tViJSaBvC29YYXgsMmseA%3A1747757776799&amp;q=ARIES&amp;sa=X&amp;ved=2ahUKEwjz25OLubKNAxX2iO4BHbAiLWUQxccNegQIAhAE&amp;mstk=AUtExfAdSKxfY3aMK7UQNQyy6MDdEdu_Q48BV7ba31DQJaMlZiEE3yK09A2-5CDpPehQfOow-JBRptHNML4NP5fx3DeQEe6U3sIpioR-kvY8PoeOdtUf04ywiMaVp1jm5suf3Q-kwAlAJYAGvO5vuSHg5-9ngRxdKn1frM0w2f2Gdm7Pwd8&amp;csui=3" TargetMode="External"/><Relationship Id="rId2" Type="http://schemas.openxmlformats.org/officeDocument/2006/relationships/hyperlink" Target="https://www.google.com/search?sca_esv=7f7d0f0d30ce4bfd&amp;cs=0&amp;sxsrf=AHTn8zovSfa8_tViJSaBvC29YYXgsMmseA%3A1747757776799&amp;q=HIV+Care+Connect+%28HCC%29&amp;sa=X&amp;ved=2ahUKEwjz25OLubKNAxX2iO4BHbAiLWUQxccNegQIAhAD&amp;mstk=AUtExfAdSKxfY3aMK7UQNQyy6MDdEdu_Q48BV7ba31DQJaMlZiEE3yK09A2-5CDpPehQfOow-JBRptHNML4NP5fx3DeQEe6U3sIpioR-kvY8PoeOdtUf04ywiMaVp1jm5suf3Q-kwAlAJYAGvO5vuSHg5-9ngRxdKn1frM0w2f2Gdm7Pwd8&amp;csui=3"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emf"/><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A75024-4751-1C6E-80BC-72397394533B}"/>
              </a:ext>
            </a:extLst>
          </p:cNvPr>
          <p:cNvPicPr>
            <a:picLocks noChangeAspect="1"/>
          </p:cNvPicPr>
          <p:nvPr/>
        </p:nvPicPr>
        <p:blipFill>
          <a:blip r:embed="rId2"/>
          <a:stretch>
            <a:fillRect/>
          </a:stretch>
        </p:blipFill>
        <p:spPr>
          <a:xfrm>
            <a:off x="7262072" y="2591933"/>
            <a:ext cx="2125173" cy="1726703"/>
          </a:xfrm>
          <a:prstGeom prst="rect">
            <a:avLst/>
          </a:prstGeom>
        </p:spPr>
      </p:pic>
      <p:pic>
        <p:nvPicPr>
          <p:cNvPr id="5" name="Picture 4">
            <a:extLst>
              <a:ext uri="{FF2B5EF4-FFF2-40B4-BE49-F238E27FC236}">
                <a16:creationId xmlns:a16="http://schemas.microsoft.com/office/drawing/2014/main" id="{07BC4755-36C2-74A5-E23F-0F8F7FCFB20C}"/>
              </a:ext>
            </a:extLst>
          </p:cNvPr>
          <p:cNvPicPr>
            <a:picLocks noChangeAspect="1"/>
          </p:cNvPicPr>
          <p:nvPr/>
        </p:nvPicPr>
        <p:blipFill>
          <a:blip r:embed="rId3"/>
          <a:stretch>
            <a:fillRect/>
          </a:stretch>
        </p:blipFill>
        <p:spPr>
          <a:xfrm>
            <a:off x="9807730" y="2428735"/>
            <a:ext cx="1895740" cy="2000529"/>
          </a:xfrm>
          <a:prstGeom prst="rect">
            <a:avLst/>
          </a:prstGeom>
        </p:spPr>
      </p:pic>
      <p:pic>
        <p:nvPicPr>
          <p:cNvPr id="7" name="Picture 6">
            <a:extLst>
              <a:ext uri="{FF2B5EF4-FFF2-40B4-BE49-F238E27FC236}">
                <a16:creationId xmlns:a16="http://schemas.microsoft.com/office/drawing/2014/main" id="{FF7030AA-4F6C-3E54-92CB-E47E8FAFCAB5}"/>
              </a:ext>
            </a:extLst>
          </p:cNvPr>
          <p:cNvPicPr>
            <a:picLocks noChangeAspect="1"/>
          </p:cNvPicPr>
          <p:nvPr/>
        </p:nvPicPr>
        <p:blipFill>
          <a:blip r:embed="rId4"/>
          <a:stretch>
            <a:fillRect/>
          </a:stretch>
        </p:blipFill>
        <p:spPr>
          <a:xfrm>
            <a:off x="359697" y="2550230"/>
            <a:ext cx="3147541" cy="1768406"/>
          </a:xfrm>
          <a:prstGeom prst="rect">
            <a:avLst/>
          </a:prstGeom>
        </p:spPr>
      </p:pic>
      <p:pic>
        <p:nvPicPr>
          <p:cNvPr id="9" name="Picture 8">
            <a:extLst>
              <a:ext uri="{FF2B5EF4-FFF2-40B4-BE49-F238E27FC236}">
                <a16:creationId xmlns:a16="http://schemas.microsoft.com/office/drawing/2014/main" id="{9D902876-7679-BC4F-509D-AFD17E48A96B}"/>
              </a:ext>
            </a:extLst>
          </p:cNvPr>
          <p:cNvPicPr>
            <a:picLocks noChangeAspect="1"/>
          </p:cNvPicPr>
          <p:nvPr/>
        </p:nvPicPr>
        <p:blipFill>
          <a:blip r:embed="rId5"/>
          <a:stretch>
            <a:fillRect/>
          </a:stretch>
        </p:blipFill>
        <p:spPr>
          <a:xfrm>
            <a:off x="3937616" y="4366585"/>
            <a:ext cx="1914792" cy="2095792"/>
          </a:xfrm>
          <a:prstGeom prst="rect">
            <a:avLst/>
          </a:prstGeom>
        </p:spPr>
      </p:pic>
      <p:pic>
        <p:nvPicPr>
          <p:cNvPr id="11" name="Picture 10">
            <a:extLst>
              <a:ext uri="{FF2B5EF4-FFF2-40B4-BE49-F238E27FC236}">
                <a16:creationId xmlns:a16="http://schemas.microsoft.com/office/drawing/2014/main" id="{7FEC4508-6108-1640-2B5F-46B46BDA270D}"/>
              </a:ext>
            </a:extLst>
          </p:cNvPr>
          <p:cNvPicPr>
            <a:picLocks noChangeAspect="1"/>
          </p:cNvPicPr>
          <p:nvPr/>
        </p:nvPicPr>
        <p:blipFill>
          <a:blip r:embed="rId6"/>
          <a:stretch>
            <a:fillRect/>
          </a:stretch>
        </p:blipFill>
        <p:spPr>
          <a:xfrm>
            <a:off x="9689857" y="4785744"/>
            <a:ext cx="2131485" cy="1590815"/>
          </a:xfrm>
          <a:prstGeom prst="rect">
            <a:avLst/>
          </a:prstGeom>
        </p:spPr>
      </p:pic>
      <p:pic>
        <p:nvPicPr>
          <p:cNvPr id="13" name="Picture 12">
            <a:extLst>
              <a:ext uri="{FF2B5EF4-FFF2-40B4-BE49-F238E27FC236}">
                <a16:creationId xmlns:a16="http://schemas.microsoft.com/office/drawing/2014/main" id="{CB15DB55-124D-7819-6810-D0693AADFAD6}"/>
              </a:ext>
            </a:extLst>
          </p:cNvPr>
          <p:cNvPicPr>
            <a:picLocks noChangeAspect="1"/>
          </p:cNvPicPr>
          <p:nvPr/>
        </p:nvPicPr>
        <p:blipFill>
          <a:blip r:embed="rId7"/>
          <a:stretch>
            <a:fillRect/>
          </a:stretch>
        </p:blipFill>
        <p:spPr>
          <a:xfrm>
            <a:off x="3927723" y="2800262"/>
            <a:ext cx="2868175" cy="1257475"/>
          </a:xfrm>
          <a:prstGeom prst="rect">
            <a:avLst/>
          </a:prstGeom>
        </p:spPr>
      </p:pic>
      <p:pic>
        <p:nvPicPr>
          <p:cNvPr id="15" name="Picture 14">
            <a:extLst>
              <a:ext uri="{FF2B5EF4-FFF2-40B4-BE49-F238E27FC236}">
                <a16:creationId xmlns:a16="http://schemas.microsoft.com/office/drawing/2014/main" id="{141B2A18-842C-5AEB-B42C-DECAFCE787C8}"/>
              </a:ext>
            </a:extLst>
          </p:cNvPr>
          <p:cNvPicPr>
            <a:picLocks noChangeAspect="1"/>
          </p:cNvPicPr>
          <p:nvPr/>
        </p:nvPicPr>
        <p:blipFill>
          <a:blip r:embed="rId8"/>
          <a:stretch>
            <a:fillRect/>
          </a:stretch>
        </p:blipFill>
        <p:spPr>
          <a:xfrm>
            <a:off x="6284428" y="4785744"/>
            <a:ext cx="2641510" cy="1577734"/>
          </a:xfrm>
          <a:prstGeom prst="rect">
            <a:avLst/>
          </a:prstGeom>
        </p:spPr>
      </p:pic>
      <p:pic>
        <p:nvPicPr>
          <p:cNvPr id="17" name="Picture 16">
            <a:extLst>
              <a:ext uri="{FF2B5EF4-FFF2-40B4-BE49-F238E27FC236}">
                <a16:creationId xmlns:a16="http://schemas.microsoft.com/office/drawing/2014/main" id="{1C7A863A-EC1C-C085-A723-672A317777A5}"/>
              </a:ext>
            </a:extLst>
          </p:cNvPr>
          <p:cNvPicPr>
            <a:picLocks noChangeAspect="1"/>
          </p:cNvPicPr>
          <p:nvPr/>
        </p:nvPicPr>
        <p:blipFill>
          <a:blip r:embed="rId9"/>
          <a:stretch>
            <a:fillRect/>
          </a:stretch>
        </p:blipFill>
        <p:spPr>
          <a:xfrm>
            <a:off x="735314" y="4530591"/>
            <a:ext cx="2274157" cy="2095792"/>
          </a:xfrm>
          <a:prstGeom prst="rect">
            <a:avLst/>
          </a:prstGeom>
        </p:spPr>
      </p:pic>
      <p:sp>
        <p:nvSpPr>
          <p:cNvPr id="20" name="TextBox 19">
            <a:extLst>
              <a:ext uri="{FF2B5EF4-FFF2-40B4-BE49-F238E27FC236}">
                <a16:creationId xmlns:a16="http://schemas.microsoft.com/office/drawing/2014/main" id="{B7A05748-4FD4-CF1C-8015-138F0349A2B7}"/>
              </a:ext>
            </a:extLst>
          </p:cNvPr>
          <p:cNvSpPr txBox="1"/>
          <p:nvPr/>
        </p:nvSpPr>
        <p:spPr>
          <a:xfrm>
            <a:off x="1070450" y="276172"/>
            <a:ext cx="9759795" cy="2062103"/>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3200" dirty="0">
                <a:solidFill>
                  <a:schemeClr val="bg1"/>
                </a:solidFill>
              </a:rPr>
              <a:t>Welcome Community Advisory Board Members</a:t>
            </a:r>
          </a:p>
          <a:p>
            <a:pPr algn="ctr"/>
            <a:r>
              <a:rPr lang="en-US" sz="3200" dirty="0">
                <a:solidFill>
                  <a:schemeClr val="bg1"/>
                </a:solidFill>
              </a:rPr>
              <a:t>Members of the Public</a:t>
            </a:r>
          </a:p>
          <a:p>
            <a:pPr algn="ctr"/>
            <a:endParaRPr lang="en-US" sz="3200" dirty="0">
              <a:solidFill>
                <a:schemeClr val="bg1"/>
              </a:solidFill>
            </a:endParaRPr>
          </a:p>
          <a:p>
            <a:pPr algn="ctr"/>
            <a:r>
              <a:rPr lang="en-US" sz="3200" dirty="0">
                <a:solidFill>
                  <a:schemeClr val="bg1"/>
                </a:solidFill>
              </a:rPr>
              <a:t>Thank you for being here!</a:t>
            </a:r>
          </a:p>
        </p:txBody>
      </p:sp>
    </p:spTree>
    <p:extLst>
      <p:ext uri="{BB962C8B-B14F-4D97-AF65-F5344CB8AC3E}">
        <p14:creationId xmlns:p14="http://schemas.microsoft.com/office/powerpoint/2010/main" val="1766642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978C1-96B3-2283-55FB-D9712306B4B2}"/>
              </a:ext>
            </a:extLst>
          </p:cNvPr>
          <p:cNvSpPr>
            <a:spLocks noGrp="1"/>
          </p:cNvSpPr>
          <p:nvPr>
            <p:ph type="title"/>
          </p:nvPr>
        </p:nvSpPr>
        <p:spPr>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en-US" dirty="0">
                <a:solidFill>
                  <a:schemeClr val="bg1"/>
                </a:solidFill>
              </a:rPr>
              <a:t>HIV Care Connect (HCC)</a:t>
            </a:r>
          </a:p>
        </p:txBody>
      </p:sp>
      <p:sp>
        <p:nvSpPr>
          <p:cNvPr id="3" name="Text Placeholder 2">
            <a:extLst>
              <a:ext uri="{FF2B5EF4-FFF2-40B4-BE49-F238E27FC236}">
                <a16:creationId xmlns:a16="http://schemas.microsoft.com/office/drawing/2014/main" id="{40ADF0B6-CF6D-B6D1-E017-85B0DA7DA3BA}"/>
              </a:ext>
            </a:extLst>
          </p:cNvPr>
          <p:cNvSpPr>
            <a:spLocks noGrp="1"/>
          </p:cNvSpPr>
          <p:nvPr>
            <p:ph type="body" sz="quarter" idx="14"/>
          </p:nvPr>
        </p:nvSpPr>
        <p:spPr/>
        <p:txBody>
          <a:bodyPr>
            <a:normAutofit fontScale="92500" lnSpcReduction="20000"/>
          </a:bodyPr>
          <a:lstStyle/>
          <a:p>
            <a:r>
              <a:rPr lang="en-US" dirty="0">
                <a:solidFill>
                  <a:srgbClr val="001D35"/>
                </a:solidFill>
              </a:rPr>
              <a:t>CDPH Office of AIDS (OA)</a:t>
            </a:r>
            <a:r>
              <a:rPr lang="en-US" b="0" i="0" dirty="0">
                <a:solidFill>
                  <a:srgbClr val="001D35"/>
                </a:solidFill>
                <a:effectLst/>
              </a:rPr>
              <a:t> developed a new data system called "</a:t>
            </a:r>
            <a:r>
              <a:rPr lang="en-US" b="0" i="0" dirty="0">
                <a:solidFill>
                  <a:srgbClr val="001D35"/>
                </a:solidFill>
                <a:effectLst/>
                <a:hlinkClick r:id="rId2"/>
              </a:rPr>
              <a:t>HIV Care Connect (HCC)</a:t>
            </a:r>
            <a:r>
              <a:rPr lang="en-US" b="0" i="0" dirty="0">
                <a:solidFill>
                  <a:srgbClr val="001D35"/>
                </a:solidFill>
                <a:effectLst/>
              </a:rPr>
              <a:t>" to replace the existing </a:t>
            </a:r>
            <a:r>
              <a:rPr lang="en-US" b="0" i="0" dirty="0">
                <a:solidFill>
                  <a:srgbClr val="001D35"/>
                </a:solidFill>
                <a:effectLst/>
                <a:hlinkClick r:id="rId3"/>
              </a:rPr>
              <a:t>ARIES</a:t>
            </a:r>
            <a:r>
              <a:rPr lang="en-US" b="0" i="0" dirty="0">
                <a:solidFill>
                  <a:srgbClr val="001D35"/>
                </a:solidFill>
                <a:effectLst/>
              </a:rPr>
              <a:t> system. </a:t>
            </a:r>
          </a:p>
          <a:p>
            <a:r>
              <a:rPr lang="en-US" b="0" i="0" dirty="0">
                <a:solidFill>
                  <a:srgbClr val="001D35"/>
                </a:solidFill>
                <a:effectLst/>
              </a:rPr>
              <a:t>HCC is designed to provide a more efficient and user-friendly way for providers to connect clients to HIV care, with features like a modern user interface and easier EMR data upload</a:t>
            </a:r>
            <a:endParaRPr lang="en-US" dirty="0"/>
          </a:p>
        </p:txBody>
      </p:sp>
      <p:sp>
        <p:nvSpPr>
          <p:cNvPr id="4" name="Text Placeholder 3">
            <a:extLst>
              <a:ext uri="{FF2B5EF4-FFF2-40B4-BE49-F238E27FC236}">
                <a16:creationId xmlns:a16="http://schemas.microsoft.com/office/drawing/2014/main" id="{E91E17D0-477C-C446-1C93-6586660491A0}"/>
              </a:ext>
            </a:extLst>
          </p:cNvPr>
          <p:cNvSpPr>
            <a:spLocks noGrp="1"/>
          </p:cNvSpPr>
          <p:nvPr>
            <p:ph type="body" sz="quarter" idx="15"/>
          </p:nvPr>
        </p:nvSpPr>
        <p:spPr/>
        <p:txBody>
          <a:bodyPr/>
          <a:lstStyle/>
          <a:p>
            <a:r>
              <a:rPr lang="en-US" b="0" i="0" dirty="0">
                <a:effectLst/>
                <a:latin typeface="+mj-lt"/>
              </a:rPr>
              <a:t>HCC is designed to improve the efficiency and user experience of connecting individuals with HIV care in California. </a:t>
            </a:r>
          </a:p>
          <a:p>
            <a:r>
              <a:rPr lang="en-US" dirty="0">
                <a:latin typeface="+mj-lt"/>
              </a:rPr>
              <a:t>HCC went live April 7</a:t>
            </a:r>
            <a:r>
              <a:rPr lang="en-US" baseline="30000" dirty="0">
                <a:latin typeface="+mj-lt"/>
              </a:rPr>
              <a:t>th</a:t>
            </a:r>
          </a:p>
          <a:p>
            <a:endParaRPr lang="en-US" dirty="0"/>
          </a:p>
        </p:txBody>
      </p:sp>
    </p:spTree>
    <p:extLst>
      <p:ext uri="{BB962C8B-B14F-4D97-AF65-F5344CB8AC3E}">
        <p14:creationId xmlns:p14="http://schemas.microsoft.com/office/powerpoint/2010/main" val="2240853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2C201A-17E6-6749-8B04-5926870570E0}"/>
              </a:ext>
            </a:extLst>
          </p:cNvPr>
          <p:cNvSpPr/>
          <p:nvPr/>
        </p:nvSpPr>
        <p:spPr>
          <a:xfrm>
            <a:off x="0" y="0"/>
            <a:ext cx="12192000" cy="3149600"/>
          </a:xfrm>
          <a:prstGeom prst="rect">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Text Placeholder 23">
            <a:extLst>
              <a:ext uri="{FF2B5EF4-FFF2-40B4-BE49-F238E27FC236}">
                <a16:creationId xmlns:a16="http://schemas.microsoft.com/office/drawing/2014/main" id="{E663DE39-B2CD-F04D-B247-56A63A18D670}"/>
              </a:ext>
            </a:extLst>
          </p:cNvPr>
          <p:cNvSpPr txBox="1">
            <a:spLocks/>
          </p:cNvSpPr>
          <p:nvPr/>
        </p:nvSpPr>
        <p:spPr>
          <a:xfrm>
            <a:off x="182880" y="223758"/>
            <a:ext cx="11811000" cy="3332242"/>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5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5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t>Prioritization of HIV Services</a:t>
            </a:r>
          </a:p>
          <a:p>
            <a:pPr algn="ctr"/>
            <a:r>
              <a:rPr lang="en-US" b="1"/>
              <a:t>San Mateo County</a:t>
            </a:r>
          </a:p>
        </p:txBody>
      </p:sp>
      <p:pic>
        <p:nvPicPr>
          <p:cNvPr id="6" name="Picture 5">
            <a:extLst>
              <a:ext uri="{FF2B5EF4-FFF2-40B4-BE49-F238E27FC236}">
                <a16:creationId xmlns:a16="http://schemas.microsoft.com/office/drawing/2014/main" id="{46C1E329-E252-2D44-A032-C01E539C77BC}"/>
              </a:ext>
            </a:extLst>
          </p:cNvPr>
          <p:cNvPicPr>
            <a:picLocks noChangeAspect="1"/>
          </p:cNvPicPr>
          <p:nvPr/>
        </p:nvPicPr>
        <p:blipFill>
          <a:blip r:embed="rId2"/>
          <a:stretch>
            <a:fillRect/>
          </a:stretch>
        </p:blipFill>
        <p:spPr>
          <a:xfrm>
            <a:off x="7696594" y="5610764"/>
            <a:ext cx="4297286" cy="966889"/>
          </a:xfrm>
          <a:prstGeom prst="rect">
            <a:avLst/>
          </a:prstGeom>
        </p:spPr>
      </p:pic>
      <p:sp>
        <p:nvSpPr>
          <p:cNvPr id="4" name="Rectangle 3"/>
          <p:cNvSpPr/>
          <p:nvPr/>
        </p:nvSpPr>
        <p:spPr>
          <a:xfrm>
            <a:off x="2895600" y="3793861"/>
            <a:ext cx="6096000" cy="1495794"/>
          </a:xfrm>
          <a:prstGeom prst="rect">
            <a:avLst/>
          </a:prstGeom>
        </p:spPr>
        <p:txBody>
          <a:bodyPr>
            <a:spAutoFit/>
          </a:bodyPr>
          <a:lstStyle/>
          <a:p>
            <a:pPr lvl="0" algn="ctr" fontAlgn="base">
              <a:spcBef>
                <a:spcPct val="20000"/>
              </a:spcBef>
              <a:spcAft>
                <a:spcPct val="0"/>
              </a:spcAft>
              <a:buClr>
                <a:srgbClr val="666600"/>
              </a:buClr>
              <a:buSzPct val="75000"/>
            </a:pPr>
            <a:r>
              <a:rPr lang="en-US" altLang="en-US" sz="3000" kern="0">
                <a:solidFill>
                  <a:srgbClr val="000000"/>
                </a:solidFill>
                <a:latin typeface="Calibri" panose="020F0502020204030204" pitchFamily="34" charset="0"/>
              </a:rPr>
              <a:t>San Mateo County HIV Program</a:t>
            </a:r>
          </a:p>
          <a:p>
            <a:pPr lvl="0" algn="ctr" fontAlgn="base">
              <a:spcBef>
                <a:spcPct val="20000"/>
              </a:spcBef>
              <a:spcAft>
                <a:spcPct val="0"/>
              </a:spcAft>
              <a:buClr>
                <a:srgbClr val="666600"/>
              </a:buClr>
              <a:buSzPct val="75000"/>
            </a:pPr>
            <a:r>
              <a:rPr lang="en-US" altLang="en-US" sz="3000" kern="0">
                <a:solidFill>
                  <a:srgbClr val="000000"/>
                </a:solidFill>
                <a:latin typeface="Calibri" panose="020F0502020204030204" pitchFamily="34" charset="0"/>
              </a:rPr>
              <a:t>Community Board Meeting</a:t>
            </a:r>
          </a:p>
          <a:p>
            <a:pPr lvl="0" algn="ctr" fontAlgn="base">
              <a:spcBef>
                <a:spcPct val="20000"/>
              </a:spcBef>
              <a:spcAft>
                <a:spcPct val="0"/>
              </a:spcAft>
              <a:buClr>
                <a:srgbClr val="666600"/>
              </a:buClr>
              <a:buSzPct val="75000"/>
            </a:pPr>
            <a:r>
              <a:rPr lang="en-US" altLang="en-US" sz="2100" kern="0">
                <a:solidFill>
                  <a:srgbClr val="000000"/>
                </a:solidFill>
                <a:latin typeface="Calibri" panose="020F0502020204030204" pitchFamily="34" charset="0"/>
              </a:rPr>
              <a:t>May 20, 2025</a:t>
            </a:r>
          </a:p>
        </p:txBody>
      </p:sp>
    </p:spTree>
    <p:extLst>
      <p:ext uri="{BB962C8B-B14F-4D97-AF65-F5344CB8AC3E}">
        <p14:creationId xmlns:p14="http://schemas.microsoft.com/office/powerpoint/2010/main" val="15811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A398-E21D-0844-884B-63D5F0596184}"/>
              </a:ext>
            </a:extLst>
          </p:cNvPr>
          <p:cNvSpPr>
            <a:spLocks noGrp="1"/>
          </p:cNvSpPr>
          <p:nvPr>
            <p:ph type="title"/>
          </p:nvPr>
        </p:nvSpPr>
        <p:spPr/>
        <p:txBody>
          <a:bodyPr/>
          <a:lstStyle/>
          <a:p>
            <a:pPr algn="ctr"/>
            <a:r>
              <a:rPr lang="en-US"/>
              <a:t>HIV Services Prioritization</a:t>
            </a:r>
          </a:p>
        </p:txBody>
      </p:sp>
      <p:sp>
        <p:nvSpPr>
          <p:cNvPr id="3" name="Text Placeholder 2">
            <a:extLst>
              <a:ext uri="{FF2B5EF4-FFF2-40B4-BE49-F238E27FC236}">
                <a16:creationId xmlns:a16="http://schemas.microsoft.com/office/drawing/2014/main" id="{E1B8F38B-80C1-224D-8F47-B69B3C8F76DB}"/>
              </a:ext>
            </a:extLst>
          </p:cNvPr>
          <p:cNvSpPr>
            <a:spLocks noGrp="1"/>
          </p:cNvSpPr>
          <p:nvPr>
            <p:ph type="body" sz="quarter" idx="14"/>
          </p:nvPr>
        </p:nvSpPr>
        <p:spPr>
          <a:xfrm>
            <a:off x="939800" y="1766996"/>
            <a:ext cx="10414000" cy="4083694"/>
          </a:xfrm>
        </p:spPr>
        <p:txBody>
          <a:bodyPr>
            <a:normAutofit/>
          </a:bodyPr>
          <a:lstStyle/>
          <a:p>
            <a:pPr>
              <a:buClr>
                <a:schemeClr val="tx2"/>
              </a:buClr>
            </a:pPr>
            <a:r>
              <a:rPr lang="en-US" altLang="en-US" sz="3600">
                <a:latin typeface="Calibri" panose="020F0502020204030204" pitchFamily="34" charset="0"/>
              </a:rPr>
              <a:t>Purpose of this process:</a:t>
            </a:r>
          </a:p>
          <a:p>
            <a:pPr lvl="1">
              <a:buClr>
                <a:schemeClr val="tx2"/>
              </a:buClr>
            </a:pPr>
            <a:r>
              <a:rPr lang="en-US" altLang="en-US" sz="3600">
                <a:latin typeface="Calibri" panose="020F0502020204030204" pitchFamily="34" charset="0"/>
              </a:rPr>
              <a:t>To provide information about HIV services in San Mateo County</a:t>
            </a:r>
          </a:p>
          <a:p>
            <a:pPr lvl="1">
              <a:buClr>
                <a:schemeClr val="tx2"/>
              </a:buClr>
            </a:pPr>
            <a:r>
              <a:rPr lang="en-US" altLang="en-US" sz="3600">
                <a:latin typeface="Calibri" panose="020F0502020204030204" pitchFamily="34" charset="0"/>
              </a:rPr>
              <a:t>To receive community and board input on the prioritization of Ryan White funded Core and Support services</a:t>
            </a:r>
          </a:p>
        </p:txBody>
      </p:sp>
      <p:pic>
        <p:nvPicPr>
          <p:cNvPr id="7" name="Picture 6">
            <a:extLst>
              <a:ext uri="{FF2B5EF4-FFF2-40B4-BE49-F238E27FC236}">
                <a16:creationId xmlns:a16="http://schemas.microsoft.com/office/drawing/2014/main" id="{FC9BDCA2-C9E3-2E4E-B8C5-71BAEC2BFA45}"/>
              </a:ext>
            </a:extLst>
          </p:cNvPr>
          <p:cNvPicPr>
            <a:picLocks noChangeAspect="1"/>
          </p:cNvPicPr>
          <p:nvPr/>
        </p:nvPicPr>
        <p:blipFill>
          <a:blip r:embed="rId2"/>
          <a:stretch>
            <a:fillRect/>
          </a:stretch>
        </p:blipFill>
        <p:spPr>
          <a:xfrm>
            <a:off x="9323639" y="6054882"/>
            <a:ext cx="2637638" cy="593468"/>
          </a:xfrm>
          <a:prstGeom prst="rect">
            <a:avLst/>
          </a:prstGeom>
        </p:spPr>
      </p:pic>
      <p:sp>
        <p:nvSpPr>
          <p:cNvPr id="6" name="Freeform 5">
            <a:extLst>
              <a:ext uri="{FF2B5EF4-FFF2-40B4-BE49-F238E27FC236}">
                <a16:creationId xmlns:a16="http://schemas.microsoft.com/office/drawing/2014/main" id="{B7A58BB5-EF8A-5A4B-A69D-999EA66DE221}"/>
              </a:ext>
            </a:extLst>
          </p:cNvPr>
          <p:cNvSpPr/>
          <p:nvPr/>
        </p:nvSpPr>
        <p:spPr>
          <a:xfrm rot="10800000" flipH="1">
            <a:off x="63759" y="1957888"/>
            <a:ext cx="1663906" cy="4900112"/>
          </a:xfrm>
          <a:custGeom>
            <a:avLst/>
            <a:gdLst>
              <a:gd name="connsiteX0" fmla="*/ 20548 w 6482993"/>
              <a:gd name="connsiteY0" fmla="*/ 30822 h 1212350"/>
              <a:gd name="connsiteX1" fmla="*/ 0 w 6482993"/>
              <a:gd name="connsiteY1" fmla="*/ 636997 h 1212350"/>
              <a:gd name="connsiteX2" fmla="*/ 5856270 w 6482993"/>
              <a:gd name="connsiteY2" fmla="*/ 1212350 h 1212350"/>
              <a:gd name="connsiteX3" fmla="*/ 6482993 w 6482993"/>
              <a:gd name="connsiteY3" fmla="*/ 0 h 1212350"/>
              <a:gd name="connsiteX4" fmla="*/ 20548 w 6482993"/>
              <a:gd name="connsiteY4" fmla="*/ 30822 h 1212350"/>
              <a:gd name="connsiteX0" fmla="*/ 0 w 6484670"/>
              <a:gd name="connsiteY0" fmla="*/ 33997 h 1212350"/>
              <a:gd name="connsiteX1" fmla="*/ 1677 w 6484670"/>
              <a:gd name="connsiteY1" fmla="*/ 636997 h 1212350"/>
              <a:gd name="connsiteX2" fmla="*/ 5857947 w 6484670"/>
              <a:gd name="connsiteY2" fmla="*/ 1212350 h 1212350"/>
              <a:gd name="connsiteX3" fmla="*/ 6484670 w 6484670"/>
              <a:gd name="connsiteY3" fmla="*/ 0 h 1212350"/>
              <a:gd name="connsiteX4" fmla="*/ 0 w 6484670"/>
              <a:gd name="connsiteY4" fmla="*/ 33997 h 1212350"/>
              <a:gd name="connsiteX0" fmla="*/ 0 w 6484670"/>
              <a:gd name="connsiteY0" fmla="*/ 33997 h 1296240"/>
              <a:gd name="connsiteX1" fmla="*/ 1677 w 6484670"/>
              <a:gd name="connsiteY1" fmla="*/ 636997 h 1296240"/>
              <a:gd name="connsiteX2" fmla="*/ 4518775 w 6484670"/>
              <a:gd name="connsiteY2" fmla="*/ 1296240 h 1296240"/>
              <a:gd name="connsiteX3" fmla="*/ 6484670 w 6484670"/>
              <a:gd name="connsiteY3" fmla="*/ 0 h 1296240"/>
              <a:gd name="connsiteX4" fmla="*/ 0 w 6484670"/>
              <a:gd name="connsiteY4" fmla="*/ 33997 h 1296240"/>
              <a:gd name="connsiteX0" fmla="*/ 0 w 6484670"/>
              <a:gd name="connsiteY0" fmla="*/ 33997 h 3950561"/>
              <a:gd name="connsiteX1" fmla="*/ 1677 w 6484670"/>
              <a:gd name="connsiteY1" fmla="*/ 3950561 h 3950561"/>
              <a:gd name="connsiteX2" fmla="*/ 4518775 w 6484670"/>
              <a:gd name="connsiteY2" fmla="*/ 1296240 h 3950561"/>
              <a:gd name="connsiteX3" fmla="*/ 6484670 w 6484670"/>
              <a:gd name="connsiteY3" fmla="*/ 0 h 3950561"/>
              <a:gd name="connsiteX4" fmla="*/ 0 w 6484670"/>
              <a:gd name="connsiteY4" fmla="*/ 33997 h 3950561"/>
              <a:gd name="connsiteX0" fmla="*/ 0 w 4518775"/>
              <a:gd name="connsiteY0" fmla="*/ 0 h 3916564"/>
              <a:gd name="connsiteX1" fmla="*/ 1677 w 4518775"/>
              <a:gd name="connsiteY1" fmla="*/ 3916564 h 3916564"/>
              <a:gd name="connsiteX2" fmla="*/ 4518775 w 4518775"/>
              <a:gd name="connsiteY2" fmla="*/ 1262243 h 3916564"/>
              <a:gd name="connsiteX3" fmla="*/ 1433760 w 4518775"/>
              <a:gd name="connsiteY3" fmla="*/ 12300 h 3916564"/>
              <a:gd name="connsiteX4" fmla="*/ 0 w 4518775"/>
              <a:gd name="connsiteY4" fmla="*/ 0 h 3916564"/>
              <a:gd name="connsiteX0" fmla="*/ 0 w 1433760"/>
              <a:gd name="connsiteY0" fmla="*/ 0 h 3916564"/>
              <a:gd name="connsiteX1" fmla="*/ 1677 w 1433760"/>
              <a:gd name="connsiteY1" fmla="*/ 3916564 h 3916564"/>
              <a:gd name="connsiteX2" fmla="*/ 353004 w 1433760"/>
              <a:gd name="connsiteY2" fmla="*/ 3907803 h 3916564"/>
              <a:gd name="connsiteX3" fmla="*/ 1433760 w 1433760"/>
              <a:gd name="connsiteY3" fmla="*/ 12300 h 3916564"/>
              <a:gd name="connsiteX4" fmla="*/ 0 w 1433760"/>
              <a:gd name="connsiteY4" fmla="*/ 0 h 3916564"/>
              <a:gd name="connsiteX0" fmla="*/ 0 w 1433760"/>
              <a:gd name="connsiteY0" fmla="*/ 0 h 4688244"/>
              <a:gd name="connsiteX1" fmla="*/ 1677 w 1433760"/>
              <a:gd name="connsiteY1" fmla="*/ 3916564 h 4688244"/>
              <a:gd name="connsiteX2" fmla="*/ 29858 w 1433760"/>
              <a:gd name="connsiteY2" fmla="*/ 4688244 h 4688244"/>
              <a:gd name="connsiteX3" fmla="*/ 1433760 w 1433760"/>
              <a:gd name="connsiteY3" fmla="*/ 12300 h 4688244"/>
              <a:gd name="connsiteX4" fmla="*/ 0 w 1433760"/>
              <a:gd name="connsiteY4" fmla="*/ 0 h 4688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760" h="4688244">
                <a:moveTo>
                  <a:pt x="0" y="0"/>
                </a:moveTo>
                <a:lnTo>
                  <a:pt x="1677" y="3916564"/>
                </a:lnTo>
                <a:lnTo>
                  <a:pt x="29858" y="4688244"/>
                </a:lnTo>
                <a:lnTo>
                  <a:pt x="1433760" y="12300"/>
                </a:lnTo>
                <a:lnTo>
                  <a:pt x="0" y="0"/>
                </a:lnTo>
                <a:close/>
              </a:path>
            </a:pathLst>
          </a:custGeom>
          <a:solidFill>
            <a:srgbClr val="0070C0"/>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rgbClr val="38939B"/>
              </a:solidFill>
            </a:endParaRPr>
          </a:p>
        </p:txBody>
      </p:sp>
    </p:spTree>
    <p:extLst>
      <p:ext uri="{BB962C8B-B14F-4D97-AF65-F5344CB8AC3E}">
        <p14:creationId xmlns:p14="http://schemas.microsoft.com/office/powerpoint/2010/main" val="4080872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A398-E21D-0844-884B-63D5F0596184}"/>
              </a:ext>
            </a:extLst>
          </p:cNvPr>
          <p:cNvSpPr>
            <a:spLocks noGrp="1"/>
          </p:cNvSpPr>
          <p:nvPr>
            <p:ph type="title"/>
          </p:nvPr>
        </p:nvSpPr>
        <p:spPr/>
        <p:txBody>
          <a:bodyPr/>
          <a:lstStyle/>
          <a:p>
            <a:pPr algn="ctr"/>
            <a:r>
              <a:rPr lang="en-US"/>
              <a:t>HIV Services Prioritization</a:t>
            </a:r>
          </a:p>
        </p:txBody>
      </p:sp>
      <p:sp>
        <p:nvSpPr>
          <p:cNvPr id="3" name="Text Placeholder 2">
            <a:extLst>
              <a:ext uri="{FF2B5EF4-FFF2-40B4-BE49-F238E27FC236}">
                <a16:creationId xmlns:a16="http://schemas.microsoft.com/office/drawing/2014/main" id="{E1B8F38B-80C1-224D-8F47-B69B3C8F76DB}"/>
              </a:ext>
            </a:extLst>
          </p:cNvPr>
          <p:cNvSpPr>
            <a:spLocks noGrp="1"/>
          </p:cNvSpPr>
          <p:nvPr>
            <p:ph type="body" sz="quarter" idx="14"/>
          </p:nvPr>
        </p:nvSpPr>
        <p:spPr>
          <a:xfrm>
            <a:off x="1320800" y="1766996"/>
            <a:ext cx="10414000" cy="4083694"/>
          </a:xfrm>
        </p:spPr>
        <p:txBody>
          <a:bodyPr>
            <a:normAutofit fontScale="92500" lnSpcReduction="20000"/>
          </a:bodyPr>
          <a:lstStyle/>
          <a:p>
            <a:pPr>
              <a:buNone/>
              <a:defRPr/>
            </a:pPr>
            <a:r>
              <a:rPr lang="en-US" sz="3600" b="1">
                <a:solidFill>
                  <a:schemeClr val="tx2"/>
                </a:solidFill>
                <a:effectLst>
                  <a:outerShdw blurRad="38100" dist="38100" dir="2700000" algn="tl">
                    <a:srgbClr val="C0C0C0"/>
                  </a:outerShdw>
                </a:effectLst>
                <a:latin typeface="Calibri" pitchFamily="34" charset="0"/>
              </a:rPr>
              <a:t>Core Services</a:t>
            </a:r>
            <a:r>
              <a:rPr lang="en-US" sz="3600" b="1">
                <a:solidFill>
                  <a:schemeClr val="tx2"/>
                </a:solidFill>
                <a:latin typeface="Calibri" pitchFamily="34" charset="0"/>
              </a:rPr>
              <a:t>:</a:t>
            </a:r>
          </a:p>
          <a:p>
            <a:pPr>
              <a:defRPr/>
            </a:pPr>
            <a:r>
              <a:rPr lang="en-US" sz="3600" b="1">
                <a:solidFill>
                  <a:schemeClr val="tx2"/>
                </a:solidFill>
                <a:latin typeface="Calibri" pitchFamily="34" charset="0"/>
              </a:rPr>
              <a:t>Early Intervention Services:</a:t>
            </a:r>
            <a:r>
              <a:rPr lang="en-US" sz="3600" b="1">
                <a:solidFill>
                  <a:schemeClr val="folHlink"/>
                </a:solidFill>
                <a:latin typeface="Calibri" pitchFamily="34" charset="0"/>
              </a:rPr>
              <a:t> </a:t>
            </a:r>
            <a:r>
              <a:rPr lang="en-US" sz="3600">
                <a:latin typeface="Calibri" pitchFamily="34" charset="0"/>
              </a:rPr>
              <a:t>linkage to, and re-engagement in, medical care</a:t>
            </a:r>
          </a:p>
          <a:p>
            <a:pPr>
              <a:defRPr/>
            </a:pPr>
            <a:r>
              <a:rPr lang="en-US" sz="3600" b="1">
                <a:solidFill>
                  <a:schemeClr val="tx2"/>
                </a:solidFill>
                <a:latin typeface="Calibri" pitchFamily="34" charset="0"/>
              </a:rPr>
              <a:t>Medical Case Management</a:t>
            </a:r>
            <a:r>
              <a:rPr lang="en-US" sz="3600">
                <a:solidFill>
                  <a:schemeClr val="tx2"/>
                </a:solidFill>
                <a:latin typeface="Calibri" pitchFamily="34" charset="0"/>
              </a:rPr>
              <a:t>:</a:t>
            </a:r>
            <a:r>
              <a:rPr lang="en-US" sz="3600">
                <a:latin typeface="Calibri" pitchFamily="34" charset="0"/>
              </a:rPr>
              <a:t> social workers</a:t>
            </a:r>
          </a:p>
          <a:p>
            <a:pPr>
              <a:defRPr/>
            </a:pPr>
            <a:r>
              <a:rPr lang="en-US" sz="3600" b="1">
                <a:solidFill>
                  <a:schemeClr val="tx2"/>
                </a:solidFill>
                <a:latin typeface="Calibri" pitchFamily="34" charset="0"/>
              </a:rPr>
              <a:t>Mental Health Services</a:t>
            </a:r>
            <a:r>
              <a:rPr lang="en-US" sz="3600">
                <a:solidFill>
                  <a:schemeClr val="tx2"/>
                </a:solidFill>
                <a:latin typeface="Calibri" pitchFamily="34" charset="0"/>
              </a:rPr>
              <a:t>: </a:t>
            </a:r>
            <a:r>
              <a:rPr lang="en-US" sz="3600">
                <a:latin typeface="Calibri" pitchFamily="34" charset="0"/>
              </a:rPr>
              <a:t>psychiatrist, therapist, individual and group counseling</a:t>
            </a:r>
          </a:p>
          <a:p>
            <a:pPr>
              <a:defRPr/>
            </a:pPr>
            <a:r>
              <a:rPr lang="en-US" sz="3600" b="1">
                <a:solidFill>
                  <a:schemeClr val="tx2"/>
                </a:solidFill>
                <a:latin typeface="Calibri" pitchFamily="34" charset="0"/>
              </a:rPr>
              <a:t>Oral Health</a:t>
            </a:r>
            <a:r>
              <a:rPr lang="en-US" sz="3600">
                <a:solidFill>
                  <a:schemeClr val="tx2"/>
                </a:solidFill>
                <a:latin typeface="Calibri" pitchFamily="34" charset="0"/>
              </a:rPr>
              <a:t>: </a:t>
            </a:r>
            <a:r>
              <a:rPr lang="en-US" sz="3600">
                <a:latin typeface="Calibri" pitchFamily="34" charset="0"/>
              </a:rPr>
              <a:t>dentist, dental services</a:t>
            </a:r>
          </a:p>
          <a:p>
            <a:pPr>
              <a:defRPr/>
            </a:pPr>
            <a:r>
              <a:rPr lang="en-US" sz="3600" b="1">
                <a:solidFill>
                  <a:schemeClr val="tx2"/>
                </a:solidFill>
                <a:latin typeface="Calibri" pitchFamily="34" charset="0"/>
              </a:rPr>
              <a:t>Outpatient/Ambulatory Health Services</a:t>
            </a:r>
            <a:r>
              <a:rPr lang="en-US" sz="3600">
                <a:solidFill>
                  <a:schemeClr val="tx2"/>
                </a:solidFill>
                <a:latin typeface="Calibri" pitchFamily="34" charset="0"/>
              </a:rPr>
              <a:t>: </a:t>
            </a:r>
            <a:r>
              <a:rPr lang="en-US" sz="3600">
                <a:latin typeface="Calibri" pitchFamily="34" charset="0"/>
              </a:rPr>
              <a:t>primary care, doctors, nurses, medical treatment, lab tests</a:t>
            </a:r>
          </a:p>
        </p:txBody>
      </p:sp>
      <p:pic>
        <p:nvPicPr>
          <p:cNvPr id="7" name="Picture 6">
            <a:extLst>
              <a:ext uri="{FF2B5EF4-FFF2-40B4-BE49-F238E27FC236}">
                <a16:creationId xmlns:a16="http://schemas.microsoft.com/office/drawing/2014/main" id="{FC9BDCA2-C9E3-2E4E-B8C5-71BAEC2BFA45}"/>
              </a:ext>
            </a:extLst>
          </p:cNvPr>
          <p:cNvPicPr>
            <a:picLocks noChangeAspect="1"/>
          </p:cNvPicPr>
          <p:nvPr/>
        </p:nvPicPr>
        <p:blipFill>
          <a:blip r:embed="rId2"/>
          <a:stretch>
            <a:fillRect/>
          </a:stretch>
        </p:blipFill>
        <p:spPr>
          <a:xfrm>
            <a:off x="9323639" y="6054882"/>
            <a:ext cx="2637638" cy="593468"/>
          </a:xfrm>
          <a:prstGeom prst="rect">
            <a:avLst/>
          </a:prstGeom>
        </p:spPr>
      </p:pic>
      <p:sp>
        <p:nvSpPr>
          <p:cNvPr id="6" name="Freeform 5">
            <a:extLst>
              <a:ext uri="{FF2B5EF4-FFF2-40B4-BE49-F238E27FC236}">
                <a16:creationId xmlns:a16="http://schemas.microsoft.com/office/drawing/2014/main" id="{B7A58BB5-EF8A-5A4B-A69D-999EA66DE221}"/>
              </a:ext>
            </a:extLst>
          </p:cNvPr>
          <p:cNvSpPr/>
          <p:nvPr/>
        </p:nvSpPr>
        <p:spPr>
          <a:xfrm rot="10800000" flipH="1">
            <a:off x="6247" y="2099073"/>
            <a:ext cx="1663906" cy="4758927"/>
          </a:xfrm>
          <a:custGeom>
            <a:avLst/>
            <a:gdLst>
              <a:gd name="connsiteX0" fmla="*/ 20548 w 6482993"/>
              <a:gd name="connsiteY0" fmla="*/ 30822 h 1212350"/>
              <a:gd name="connsiteX1" fmla="*/ 0 w 6482993"/>
              <a:gd name="connsiteY1" fmla="*/ 636997 h 1212350"/>
              <a:gd name="connsiteX2" fmla="*/ 5856270 w 6482993"/>
              <a:gd name="connsiteY2" fmla="*/ 1212350 h 1212350"/>
              <a:gd name="connsiteX3" fmla="*/ 6482993 w 6482993"/>
              <a:gd name="connsiteY3" fmla="*/ 0 h 1212350"/>
              <a:gd name="connsiteX4" fmla="*/ 20548 w 6482993"/>
              <a:gd name="connsiteY4" fmla="*/ 30822 h 1212350"/>
              <a:gd name="connsiteX0" fmla="*/ 0 w 6484670"/>
              <a:gd name="connsiteY0" fmla="*/ 33997 h 1212350"/>
              <a:gd name="connsiteX1" fmla="*/ 1677 w 6484670"/>
              <a:gd name="connsiteY1" fmla="*/ 636997 h 1212350"/>
              <a:gd name="connsiteX2" fmla="*/ 5857947 w 6484670"/>
              <a:gd name="connsiteY2" fmla="*/ 1212350 h 1212350"/>
              <a:gd name="connsiteX3" fmla="*/ 6484670 w 6484670"/>
              <a:gd name="connsiteY3" fmla="*/ 0 h 1212350"/>
              <a:gd name="connsiteX4" fmla="*/ 0 w 6484670"/>
              <a:gd name="connsiteY4" fmla="*/ 33997 h 1212350"/>
              <a:gd name="connsiteX0" fmla="*/ 0 w 6484670"/>
              <a:gd name="connsiteY0" fmla="*/ 33997 h 1296240"/>
              <a:gd name="connsiteX1" fmla="*/ 1677 w 6484670"/>
              <a:gd name="connsiteY1" fmla="*/ 636997 h 1296240"/>
              <a:gd name="connsiteX2" fmla="*/ 4518775 w 6484670"/>
              <a:gd name="connsiteY2" fmla="*/ 1296240 h 1296240"/>
              <a:gd name="connsiteX3" fmla="*/ 6484670 w 6484670"/>
              <a:gd name="connsiteY3" fmla="*/ 0 h 1296240"/>
              <a:gd name="connsiteX4" fmla="*/ 0 w 6484670"/>
              <a:gd name="connsiteY4" fmla="*/ 33997 h 1296240"/>
              <a:gd name="connsiteX0" fmla="*/ 0 w 6484670"/>
              <a:gd name="connsiteY0" fmla="*/ 33997 h 3950561"/>
              <a:gd name="connsiteX1" fmla="*/ 1677 w 6484670"/>
              <a:gd name="connsiteY1" fmla="*/ 3950561 h 3950561"/>
              <a:gd name="connsiteX2" fmla="*/ 4518775 w 6484670"/>
              <a:gd name="connsiteY2" fmla="*/ 1296240 h 3950561"/>
              <a:gd name="connsiteX3" fmla="*/ 6484670 w 6484670"/>
              <a:gd name="connsiteY3" fmla="*/ 0 h 3950561"/>
              <a:gd name="connsiteX4" fmla="*/ 0 w 6484670"/>
              <a:gd name="connsiteY4" fmla="*/ 33997 h 3950561"/>
              <a:gd name="connsiteX0" fmla="*/ 0 w 4518775"/>
              <a:gd name="connsiteY0" fmla="*/ 0 h 3916564"/>
              <a:gd name="connsiteX1" fmla="*/ 1677 w 4518775"/>
              <a:gd name="connsiteY1" fmla="*/ 3916564 h 3916564"/>
              <a:gd name="connsiteX2" fmla="*/ 4518775 w 4518775"/>
              <a:gd name="connsiteY2" fmla="*/ 1262243 h 3916564"/>
              <a:gd name="connsiteX3" fmla="*/ 1433760 w 4518775"/>
              <a:gd name="connsiteY3" fmla="*/ 12300 h 3916564"/>
              <a:gd name="connsiteX4" fmla="*/ 0 w 4518775"/>
              <a:gd name="connsiteY4" fmla="*/ 0 h 3916564"/>
              <a:gd name="connsiteX0" fmla="*/ 0 w 1433760"/>
              <a:gd name="connsiteY0" fmla="*/ 0 h 3916564"/>
              <a:gd name="connsiteX1" fmla="*/ 1677 w 1433760"/>
              <a:gd name="connsiteY1" fmla="*/ 3916564 h 3916564"/>
              <a:gd name="connsiteX2" fmla="*/ 353004 w 1433760"/>
              <a:gd name="connsiteY2" fmla="*/ 3907803 h 3916564"/>
              <a:gd name="connsiteX3" fmla="*/ 1433760 w 1433760"/>
              <a:gd name="connsiteY3" fmla="*/ 12300 h 3916564"/>
              <a:gd name="connsiteX4" fmla="*/ 0 w 1433760"/>
              <a:gd name="connsiteY4" fmla="*/ 0 h 3916564"/>
              <a:gd name="connsiteX0" fmla="*/ 0 w 1433760"/>
              <a:gd name="connsiteY0" fmla="*/ 0 h 4688244"/>
              <a:gd name="connsiteX1" fmla="*/ 1677 w 1433760"/>
              <a:gd name="connsiteY1" fmla="*/ 3916564 h 4688244"/>
              <a:gd name="connsiteX2" fmla="*/ 29858 w 1433760"/>
              <a:gd name="connsiteY2" fmla="*/ 4688244 h 4688244"/>
              <a:gd name="connsiteX3" fmla="*/ 1433760 w 1433760"/>
              <a:gd name="connsiteY3" fmla="*/ 12300 h 4688244"/>
              <a:gd name="connsiteX4" fmla="*/ 0 w 1433760"/>
              <a:gd name="connsiteY4" fmla="*/ 0 h 4688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760" h="4688244">
                <a:moveTo>
                  <a:pt x="0" y="0"/>
                </a:moveTo>
                <a:lnTo>
                  <a:pt x="1677" y="3916564"/>
                </a:lnTo>
                <a:lnTo>
                  <a:pt x="29858" y="4688244"/>
                </a:lnTo>
                <a:lnTo>
                  <a:pt x="1433760" y="12300"/>
                </a:lnTo>
                <a:lnTo>
                  <a:pt x="0" y="0"/>
                </a:lnTo>
                <a:close/>
              </a:path>
            </a:pathLst>
          </a:custGeom>
          <a:solidFill>
            <a:srgbClr val="0070C0"/>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rgbClr val="38939B"/>
              </a:solidFill>
            </a:endParaRPr>
          </a:p>
        </p:txBody>
      </p:sp>
    </p:spTree>
    <p:extLst>
      <p:ext uri="{BB962C8B-B14F-4D97-AF65-F5344CB8AC3E}">
        <p14:creationId xmlns:p14="http://schemas.microsoft.com/office/powerpoint/2010/main" val="3422080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A398-E21D-0844-884B-63D5F0596184}"/>
              </a:ext>
            </a:extLst>
          </p:cNvPr>
          <p:cNvSpPr>
            <a:spLocks noGrp="1"/>
          </p:cNvSpPr>
          <p:nvPr>
            <p:ph type="title"/>
          </p:nvPr>
        </p:nvSpPr>
        <p:spPr/>
        <p:txBody>
          <a:bodyPr/>
          <a:lstStyle/>
          <a:p>
            <a:pPr algn="ctr"/>
            <a:r>
              <a:rPr lang="en-US"/>
              <a:t>HIV Services Prioritization</a:t>
            </a:r>
          </a:p>
        </p:txBody>
      </p:sp>
      <p:sp>
        <p:nvSpPr>
          <p:cNvPr id="3" name="Text Placeholder 2">
            <a:extLst>
              <a:ext uri="{FF2B5EF4-FFF2-40B4-BE49-F238E27FC236}">
                <a16:creationId xmlns:a16="http://schemas.microsoft.com/office/drawing/2014/main" id="{E1B8F38B-80C1-224D-8F47-B69B3C8F76DB}"/>
              </a:ext>
            </a:extLst>
          </p:cNvPr>
          <p:cNvSpPr>
            <a:spLocks noGrp="1"/>
          </p:cNvSpPr>
          <p:nvPr>
            <p:ph type="body" sz="quarter" idx="14"/>
          </p:nvPr>
        </p:nvSpPr>
        <p:spPr>
          <a:xfrm>
            <a:off x="1320800" y="1766996"/>
            <a:ext cx="10414000" cy="4083694"/>
          </a:xfrm>
        </p:spPr>
        <p:txBody>
          <a:bodyPr>
            <a:normAutofit fontScale="92500" lnSpcReduction="20000"/>
          </a:bodyPr>
          <a:lstStyle/>
          <a:p>
            <a:pPr>
              <a:buNone/>
              <a:defRPr/>
            </a:pPr>
            <a:r>
              <a:rPr lang="en-US" sz="3600" b="1">
                <a:solidFill>
                  <a:schemeClr val="hlink"/>
                </a:solidFill>
                <a:effectLst>
                  <a:outerShdw blurRad="38100" dist="38100" dir="2700000" algn="tl">
                    <a:srgbClr val="C0C0C0"/>
                  </a:outerShdw>
                </a:effectLst>
                <a:latin typeface="Calibri" pitchFamily="34" charset="0"/>
              </a:rPr>
              <a:t>Support Services</a:t>
            </a:r>
            <a:r>
              <a:rPr lang="en-US" sz="3600">
                <a:solidFill>
                  <a:schemeClr val="hlink"/>
                </a:solidFill>
                <a:latin typeface="Calibri" pitchFamily="34" charset="0"/>
              </a:rPr>
              <a:t>:</a:t>
            </a:r>
          </a:p>
          <a:p>
            <a:pPr>
              <a:defRPr/>
            </a:pPr>
            <a:r>
              <a:rPr lang="en-US" sz="3600" b="1">
                <a:solidFill>
                  <a:schemeClr val="hlink"/>
                </a:solidFill>
                <a:latin typeface="Calibri" pitchFamily="34" charset="0"/>
              </a:rPr>
              <a:t>Emergency Financial Assistance</a:t>
            </a:r>
            <a:r>
              <a:rPr lang="en-US" sz="3600">
                <a:solidFill>
                  <a:schemeClr val="hlink"/>
                </a:solidFill>
                <a:latin typeface="Calibri" pitchFamily="34" charset="0"/>
              </a:rPr>
              <a:t>:</a:t>
            </a:r>
            <a:r>
              <a:rPr lang="en-US" sz="3600">
                <a:latin typeface="Calibri" pitchFamily="34" charset="0"/>
              </a:rPr>
              <a:t> utilities, unexpected bills, rental assistance</a:t>
            </a:r>
          </a:p>
          <a:p>
            <a:pPr>
              <a:defRPr/>
            </a:pPr>
            <a:r>
              <a:rPr lang="en-US" sz="3600" b="1">
                <a:solidFill>
                  <a:schemeClr val="hlink"/>
                </a:solidFill>
                <a:latin typeface="Calibri" pitchFamily="34" charset="0"/>
              </a:rPr>
              <a:t>Food Bank/Home-Delivered Meals</a:t>
            </a:r>
            <a:r>
              <a:rPr lang="en-US" sz="3600">
                <a:solidFill>
                  <a:schemeClr val="hlink"/>
                </a:solidFill>
                <a:latin typeface="Calibri" pitchFamily="34" charset="0"/>
              </a:rPr>
              <a:t>:</a:t>
            </a:r>
            <a:r>
              <a:rPr lang="en-US" sz="3600">
                <a:latin typeface="Calibri" pitchFamily="34" charset="0"/>
              </a:rPr>
              <a:t> bags of groceries, food distribution/delivery, grocery vouchers</a:t>
            </a:r>
          </a:p>
          <a:p>
            <a:pPr>
              <a:defRPr/>
            </a:pPr>
            <a:r>
              <a:rPr lang="en-US" sz="3600" b="1">
                <a:solidFill>
                  <a:schemeClr val="hlink"/>
                </a:solidFill>
                <a:latin typeface="Calibri" pitchFamily="34" charset="0"/>
              </a:rPr>
              <a:t>Housing Services</a:t>
            </a:r>
            <a:r>
              <a:rPr lang="en-US" sz="3600">
                <a:solidFill>
                  <a:schemeClr val="hlink"/>
                </a:solidFill>
                <a:latin typeface="Calibri" pitchFamily="34" charset="0"/>
              </a:rPr>
              <a:t>:</a:t>
            </a:r>
            <a:r>
              <a:rPr lang="en-US" sz="3600">
                <a:latin typeface="Calibri" pitchFamily="34" charset="0"/>
              </a:rPr>
              <a:t> emergency housing, motel, short-term rental</a:t>
            </a:r>
          </a:p>
          <a:p>
            <a:pPr>
              <a:defRPr/>
            </a:pPr>
            <a:r>
              <a:rPr lang="en-US" sz="3600" b="1">
                <a:solidFill>
                  <a:schemeClr val="hlink"/>
                </a:solidFill>
                <a:latin typeface="Calibri" pitchFamily="34" charset="0"/>
              </a:rPr>
              <a:t>Medical Transportation Services</a:t>
            </a:r>
            <a:r>
              <a:rPr lang="en-US" sz="3600">
                <a:solidFill>
                  <a:schemeClr val="hlink"/>
                </a:solidFill>
                <a:latin typeface="Calibri" pitchFamily="34" charset="0"/>
              </a:rPr>
              <a:t>:</a:t>
            </a:r>
            <a:r>
              <a:rPr lang="en-US" sz="3600">
                <a:latin typeface="Calibri" pitchFamily="34" charset="0"/>
              </a:rPr>
              <a:t> taxi vouchers, </a:t>
            </a:r>
            <a:r>
              <a:rPr lang="en-US" sz="3600" err="1">
                <a:latin typeface="Calibri" pitchFamily="34" charset="0"/>
              </a:rPr>
              <a:t>samTrans</a:t>
            </a:r>
            <a:r>
              <a:rPr lang="en-US" sz="3600">
                <a:latin typeface="Calibri" pitchFamily="34" charset="0"/>
              </a:rPr>
              <a:t> tickets and </a:t>
            </a:r>
            <a:r>
              <a:rPr lang="en-US" sz="3600" err="1">
                <a:latin typeface="Calibri" pitchFamily="34" charset="0"/>
              </a:rPr>
              <a:t>Redi</a:t>
            </a:r>
            <a:r>
              <a:rPr lang="en-US" sz="3600">
                <a:latin typeface="Calibri" pitchFamily="34" charset="0"/>
              </a:rPr>
              <a:t>-Wheels vouchers</a:t>
            </a:r>
          </a:p>
        </p:txBody>
      </p:sp>
      <p:pic>
        <p:nvPicPr>
          <p:cNvPr id="7" name="Picture 6">
            <a:extLst>
              <a:ext uri="{FF2B5EF4-FFF2-40B4-BE49-F238E27FC236}">
                <a16:creationId xmlns:a16="http://schemas.microsoft.com/office/drawing/2014/main" id="{FC9BDCA2-C9E3-2E4E-B8C5-71BAEC2BFA45}"/>
              </a:ext>
            </a:extLst>
          </p:cNvPr>
          <p:cNvPicPr>
            <a:picLocks noChangeAspect="1"/>
          </p:cNvPicPr>
          <p:nvPr/>
        </p:nvPicPr>
        <p:blipFill>
          <a:blip r:embed="rId2"/>
          <a:stretch>
            <a:fillRect/>
          </a:stretch>
        </p:blipFill>
        <p:spPr>
          <a:xfrm>
            <a:off x="9323639" y="6054882"/>
            <a:ext cx="2637638" cy="593468"/>
          </a:xfrm>
          <a:prstGeom prst="rect">
            <a:avLst/>
          </a:prstGeom>
        </p:spPr>
      </p:pic>
      <p:sp>
        <p:nvSpPr>
          <p:cNvPr id="6" name="Freeform 5">
            <a:extLst>
              <a:ext uri="{FF2B5EF4-FFF2-40B4-BE49-F238E27FC236}">
                <a16:creationId xmlns:a16="http://schemas.microsoft.com/office/drawing/2014/main" id="{B7A58BB5-EF8A-5A4B-A69D-999EA66DE221}"/>
              </a:ext>
            </a:extLst>
          </p:cNvPr>
          <p:cNvSpPr/>
          <p:nvPr/>
        </p:nvSpPr>
        <p:spPr>
          <a:xfrm rot="10800000" flipH="1">
            <a:off x="6247" y="1957888"/>
            <a:ext cx="1663906" cy="4900112"/>
          </a:xfrm>
          <a:custGeom>
            <a:avLst/>
            <a:gdLst>
              <a:gd name="connsiteX0" fmla="*/ 20548 w 6482993"/>
              <a:gd name="connsiteY0" fmla="*/ 30822 h 1212350"/>
              <a:gd name="connsiteX1" fmla="*/ 0 w 6482993"/>
              <a:gd name="connsiteY1" fmla="*/ 636997 h 1212350"/>
              <a:gd name="connsiteX2" fmla="*/ 5856270 w 6482993"/>
              <a:gd name="connsiteY2" fmla="*/ 1212350 h 1212350"/>
              <a:gd name="connsiteX3" fmla="*/ 6482993 w 6482993"/>
              <a:gd name="connsiteY3" fmla="*/ 0 h 1212350"/>
              <a:gd name="connsiteX4" fmla="*/ 20548 w 6482993"/>
              <a:gd name="connsiteY4" fmla="*/ 30822 h 1212350"/>
              <a:gd name="connsiteX0" fmla="*/ 0 w 6484670"/>
              <a:gd name="connsiteY0" fmla="*/ 33997 h 1212350"/>
              <a:gd name="connsiteX1" fmla="*/ 1677 w 6484670"/>
              <a:gd name="connsiteY1" fmla="*/ 636997 h 1212350"/>
              <a:gd name="connsiteX2" fmla="*/ 5857947 w 6484670"/>
              <a:gd name="connsiteY2" fmla="*/ 1212350 h 1212350"/>
              <a:gd name="connsiteX3" fmla="*/ 6484670 w 6484670"/>
              <a:gd name="connsiteY3" fmla="*/ 0 h 1212350"/>
              <a:gd name="connsiteX4" fmla="*/ 0 w 6484670"/>
              <a:gd name="connsiteY4" fmla="*/ 33997 h 1212350"/>
              <a:gd name="connsiteX0" fmla="*/ 0 w 6484670"/>
              <a:gd name="connsiteY0" fmla="*/ 33997 h 1296240"/>
              <a:gd name="connsiteX1" fmla="*/ 1677 w 6484670"/>
              <a:gd name="connsiteY1" fmla="*/ 636997 h 1296240"/>
              <a:gd name="connsiteX2" fmla="*/ 4518775 w 6484670"/>
              <a:gd name="connsiteY2" fmla="*/ 1296240 h 1296240"/>
              <a:gd name="connsiteX3" fmla="*/ 6484670 w 6484670"/>
              <a:gd name="connsiteY3" fmla="*/ 0 h 1296240"/>
              <a:gd name="connsiteX4" fmla="*/ 0 w 6484670"/>
              <a:gd name="connsiteY4" fmla="*/ 33997 h 1296240"/>
              <a:gd name="connsiteX0" fmla="*/ 0 w 6484670"/>
              <a:gd name="connsiteY0" fmla="*/ 33997 h 3950561"/>
              <a:gd name="connsiteX1" fmla="*/ 1677 w 6484670"/>
              <a:gd name="connsiteY1" fmla="*/ 3950561 h 3950561"/>
              <a:gd name="connsiteX2" fmla="*/ 4518775 w 6484670"/>
              <a:gd name="connsiteY2" fmla="*/ 1296240 h 3950561"/>
              <a:gd name="connsiteX3" fmla="*/ 6484670 w 6484670"/>
              <a:gd name="connsiteY3" fmla="*/ 0 h 3950561"/>
              <a:gd name="connsiteX4" fmla="*/ 0 w 6484670"/>
              <a:gd name="connsiteY4" fmla="*/ 33997 h 3950561"/>
              <a:gd name="connsiteX0" fmla="*/ 0 w 4518775"/>
              <a:gd name="connsiteY0" fmla="*/ 0 h 3916564"/>
              <a:gd name="connsiteX1" fmla="*/ 1677 w 4518775"/>
              <a:gd name="connsiteY1" fmla="*/ 3916564 h 3916564"/>
              <a:gd name="connsiteX2" fmla="*/ 4518775 w 4518775"/>
              <a:gd name="connsiteY2" fmla="*/ 1262243 h 3916564"/>
              <a:gd name="connsiteX3" fmla="*/ 1433760 w 4518775"/>
              <a:gd name="connsiteY3" fmla="*/ 12300 h 3916564"/>
              <a:gd name="connsiteX4" fmla="*/ 0 w 4518775"/>
              <a:gd name="connsiteY4" fmla="*/ 0 h 3916564"/>
              <a:gd name="connsiteX0" fmla="*/ 0 w 1433760"/>
              <a:gd name="connsiteY0" fmla="*/ 0 h 3916564"/>
              <a:gd name="connsiteX1" fmla="*/ 1677 w 1433760"/>
              <a:gd name="connsiteY1" fmla="*/ 3916564 h 3916564"/>
              <a:gd name="connsiteX2" fmla="*/ 353004 w 1433760"/>
              <a:gd name="connsiteY2" fmla="*/ 3907803 h 3916564"/>
              <a:gd name="connsiteX3" fmla="*/ 1433760 w 1433760"/>
              <a:gd name="connsiteY3" fmla="*/ 12300 h 3916564"/>
              <a:gd name="connsiteX4" fmla="*/ 0 w 1433760"/>
              <a:gd name="connsiteY4" fmla="*/ 0 h 3916564"/>
              <a:gd name="connsiteX0" fmla="*/ 0 w 1433760"/>
              <a:gd name="connsiteY0" fmla="*/ 0 h 4688244"/>
              <a:gd name="connsiteX1" fmla="*/ 1677 w 1433760"/>
              <a:gd name="connsiteY1" fmla="*/ 3916564 h 4688244"/>
              <a:gd name="connsiteX2" fmla="*/ 29858 w 1433760"/>
              <a:gd name="connsiteY2" fmla="*/ 4688244 h 4688244"/>
              <a:gd name="connsiteX3" fmla="*/ 1433760 w 1433760"/>
              <a:gd name="connsiteY3" fmla="*/ 12300 h 4688244"/>
              <a:gd name="connsiteX4" fmla="*/ 0 w 1433760"/>
              <a:gd name="connsiteY4" fmla="*/ 0 h 4688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760" h="4688244">
                <a:moveTo>
                  <a:pt x="0" y="0"/>
                </a:moveTo>
                <a:lnTo>
                  <a:pt x="1677" y="3916564"/>
                </a:lnTo>
                <a:lnTo>
                  <a:pt x="29858" y="4688244"/>
                </a:lnTo>
                <a:lnTo>
                  <a:pt x="1433760" y="12300"/>
                </a:lnTo>
                <a:lnTo>
                  <a:pt x="0" y="0"/>
                </a:lnTo>
                <a:close/>
              </a:path>
            </a:pathLst>
          </a:custGeom>
          <a:solidFill>
            <a:srgbClr val="0070C0"/>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rgbClr val="38939B"/>
              </a:solidFill>
            </a:endParaRPr>
          </a:p>
        </p:txBody>
      </p:sp>
    </p:spTree>
    <p:extLst>
      <p:ext uri="{BB962C8B-B14F-4D97-AF65-F5344CB8AC3E}">
        <p14:creationId xmlns:p14="http://schemas.microsoft.com/office/powerpoint/2010/main" val="2588164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A398-E21D-0844-884B-63D5F0596184}"/>
              </a:ext>
            </a:extLst>
          </p:cNvPr>
          <p:cNvSpPr>
            <a:spLocks noGrp="1"/>
          </p:cNvSpPr>
          <p:nvPr>
            <p:ph type="title"/>
          </p:nvPr>
        </p:nvSpPr>
        <p:spPr/>
        <p:txBody>
          <a:bodyPr/>
          <a:lstStyle/>
          <a:p>
            <a:pPr algn="ctr"/>
            <a:r>
              <a:rPr lang="en-US"/>
              <a:t>HIV Services Prioritization</a:t>
            </a:r>
          </a:p>
        </p:txBody>
      </p:sp>
      <p:sp>
        <p:nvSpPr>
          <p:cNvPr id="3" name="Text Placeholder 2">
            <a:extLst>
              <a:ext uri="{FF2B5EF4-FFF2-40B4-BE49-F238E27FC236}">
                <a16:creationId xmlns:a16="http://schemas.microsoft.com/office/drawing/2014/main" id="{E1B8F38B-80C1-224D-8F47-B69B3C8F76DB}"/>
              </a:ext>
            </a:extLst>
          </p:cNvPr>
          <p:cNvSpPr>
            <a:spLocks noGrp="1"/>
          </p:cNvSpPr>
          <p:nvPr>
            <p:ph type="body" sz="quarter" idx="14"/>
          </p:nvPr>
        </p:nvSpPr>
        <p:spPr>
          <a:xfrm>
            <a:off x="1155700" y="1406779"/>
            <a:ext cx="10414000" cy="976204"/>
          </a:xfrm>
        </p:spPr>
        <p:txBody>
          <a:bodyPr vert="horz" lIns="91440" tIns="45720" rIns="91440" bIns="45720" rtlCol="0" anchor="t">
            <a:normAutofit/>
          </a:bodyPr>
          <a:lstStyle/>
          <a:p>
            <a:pPr algn="ctr">
              <a:buNone/>
            </a:pPr>
            <a:r>
              <a:rPr lang="en-US" altLang="en-US" sz="2400">
                <a:latin typeface="Calibri" panose="020F0502020204030204" pitchFamily="34" charset="0"/>
              </a:rPr>
              <a:t>Unduplicated Client Count of Ryan White Service Utilization</a:t>
            </a:r>
          </a:p>
          <a:p>
            <a:pPr algn="ctr">
              <a:buNone/>
            </a:pPr>
            <a:r>
              <a:rPr lang="en-US" altLang="en-US" sz="2400">
                <a:latin typeface="Calibri"/>
                <a:ea typeface="Calibri"/>
                <a:cs typeface="Calibri"/>
              </a:rPr>
              <a:t>March 1, 2024 – February 28, 2025</a:t>
            </a:r>
            <a:endParaRPr lang="en-US" sz="2400">
              <a:latin typeface="Calibri"/>
              <a:ea typeface="Calibri"/>
              <a:cs typeface="Calibri"/>
            </a:endParaRPr>
          </a:p>
        </p:txBody>
      </p:sp>
      <p:sp>
        <p:nvSpPr>
          <p:cNvPr id="6" name="Freeform 5">
            <a:extLst>
              <a:ext uri="{FF2B5EF4-FFF2-40B4-BE49-F238E27FC236}">
                <a16:creationId xmlns:a16="http://schemas.microsoft.com/office/drawing/2014/main" id="{B7A58BB5-EF8A-5A4B-A69D-999EA66DE221}"/>
              </a:ext>
            </a:extLst>
          </p:cNvPr>
          <p:cNvSpPr/>
          <p:nvPr/>
        </p:nvSpPr>
        <p:spPr>
          <a:xfrm rot="10800000" flipH="1">
            <a:off x="164997" y="1906151"/>
            <a:ext cx="1663906" cy="4900112"/>
          </a:xfrm>
          <a:custGeom>
            <a:avLst/>
            <a:gdLst>
              <a:gd name="connsiteX0" fmla="*/ 20548 w 6482993"/>
              <a:gd name="connsiteY0" fmla="*/ 30822 h 1212350"/>
              <a:gd name="connsiteX1" fmla="*/ 0 w 6482993"/>
              <a:gd name="connsiteY1" fmla="*/ 636997 h 1212350"/>
              <a:gd name="connsiteX2" fmla="*/ 5856270 w 6482993"/>
              <a:gd name="connsiteY2" fmla="*/ 1212350 h 1212350"/>
              <a:gd name="connsiteX3" fmla="*/ 6482993 w 6482993"/>
              <a:gd name="connsiteY3" fmla="*/ 0 h 1212350"/>
              <a:gd name="connsiteX4" fmla="*/ 20548 w 6482993"/>
              <a:gd name="connsiteY4" fmla="*/ 30822 h 1212350"/>
              <a:gd name="connsiteX0" fmla="*/ 0 w 6484670"/>
              <a:gd name="connsiteY0" fmla="*/ 33997 h 1212350"/>
              <a:gd name="connsiteX1" fmla="*/ 1677 w 6484670"/>
              <a:gd name="connsiteY1" fmla="*/ 636997 h 1212350"/>
              <a:gd name="connsiteX2" fmla="*/ 5857947 w 6484670"/>
              <a:gd name="connsiteY2" fmla="*/ 1212350 h 1212350"/>
              <a:gd name="connsiteX3" fmla="*/ 6484670 w 6484670"/>
              <a:gd name="connsiteY3" fmla="*/ 0 h 1212350"/>
              <a:gd name="connsiteX4" fmla="*/ 0 w 6484670"/>
              <a:gd name="connsiteY4" fmla="*/ 33997 h 1212350"/>
              <a:gd name="connsiteX0" fmla="*/ 0 w 6484670"/>
              <a:gd name="connsiteY0" fmla="*/ 33997 h 1296240"/>
              <a:gd name="connsiteX1" fmla="*/ 1677 w 6484670"/>
              <a:gd name="connsiteY1" fmla="*/ 636997 h 1296240"/>
              <a:gd name="connsiteX2" fmla="*/ 4518775 w 6484670"/>
              <a:gd name="connsiteY2" fmla="*/ 1296240 h 1296240"/>
              <a:gd name="connsiteX3" fmla="*/ 6484670 w 6484670"/>
              <a:gd name="connsiteY3" fmla="*/ 0 h 1296240"/>
              <a:gd name="connsiteX4" fmla="*/ 0 w 6484670"/>
              <a:gd name="connsiteY4" fmla="*/ 33997 h 1296240"/>
              <a:gd name="connsiteX0" fmla="*/ 0 w 6484670"/>
              <a:gd name="connsiteY0" fmla="*/ 33997 h 3950561"/>
              <a:gd name="connsiteX1" fmla="*/ 1677 w 6484670"/>
              <a:gd name="connsiteY1" fmla="*/ 3950561 h 3950561"/>
              <a:gd name="connsiteX2" fmla="*/ 4518775 w 6484670"/>
              <a:gd name="connsiteY2" fmla="*/ 1296240 h 3950561"/>
              <a:gd name="connsiteX3" fmla="*/ 6484670 w 6484670"/>
              <a:gd name="connsiteY3" fmla="*/ 0 h 3950561"/>
              <a:gd name="connsiteX4" fmla="*/ 0 w 6484670"/>
              <a:gd name="connsiteY4" fmla="*/ 33997 h 3950561"/>
              <a:gd name="connsiteX0" fmla="*/ 0 w 4518775"/>
              <a:gd name="connsiteY0" fmla="*/ 0 h 3916564"/>
              <a:gd name="connsiteX1" fmla="*/ 1677 w 4518775"/>
              <a:gd name="connsiteY1" fmla="*/ 3916564 h 3916564"/>
              <a:gd name="connsiteX2" fmla="*/ 4518775 w 4518775"/>
              <a:gd name="connsiteY2" fmla="*/ 1262243 h 3916564"/>
              <a:gd name="connsiteX3" fmla="*/ 1433760 w 4518775"/>
              <a:gd name="connsiteY3" fmla="*/ 12300 h 3916564"/>
              <a:gd name="connsiteX4" fmla="*/ 0 w 4518775"/>
              <a:gd name="connsiteY4" fmla="*/ 0 h 3916564"/>
              <a:gd name="connsiteX0" fmla="*/ 0 w 1433760"/>
              <a:gd name="connsiteY0" fmla="*/ 0 h 3916564"/>
              <a:gd name="connsiteX1" fmla="*/ 1677 w 1433760"/>
              <a:gd name="connsiteY1" fmla="*/ 3916564 h 3916564"/>
              <a:gd name="connsiteX2" fmla="*/ 353004 w 1433760"/>
              <a:gd name="connsiteY2" fmla="*/ 3907803 h 3916564"/>
              <a:gd name="connsiteX3" fmla="*/ 1433760 w 1433760"/>
              <a:gd name="connsiteY3" fmla="*/ 12300 h 3916564"/>
              <a:gd name="connsiteX4" fmla="*/ 0 w 1433760"/>
              <a:gd name="connsiteY4" fmla="*/ 0 h 3916564"/>
              <a:gd name="connsiteX0" fmla="*/ 0 w 1433760"/>
              <a:gd name="connsiteY0" fmla="*/ 0 h 4688244"/>
              <a:gd name="connsiteX1" fmla="*/ 1677 w 1433760"/>
              <a:gd name="connsiteY1" fmla="*/ 3916564 h 4688244"/>
              <a:gd name="connsiteX2" fmla="*/ 29858 w 1433760"/>
              <a:gd name="connsiteY2" fmla="*/ 4688244 h 4688244"/>
              <a:gd name="connsiteX3" fmla="*/ 1433760 w 1433760"/>
              <a:gd name="connsiteY3" fmla="*/ 12300 h 4688244"/>
              <a:gd name="connsiteX4" fmla="*/ 0 w 1433760"/>
              <a:gd name="connsiteY4" fmla="*/ 0 h 4688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760" h="4688244">
                <a:moveTo>
                  <a:pt x="0" y="0"/>
                </a:moveTo>
                <a:lnTo>
                  <a:pt x="1677" y="3916564"/>
                </a:lnTo>
                <a:lnTo>
                  <a:pt x="29858" y="4688244"/>
                </a:lnTo>
                <a:lnTo>
                  <a:pt x="1433760" y="12300"/>
                </a:lnTo>
                <a:lnTo>
                  <a:pt x="0" y="0"/>
                </a:lnTo>
                <a:close/>
              </a:path>
            </a:pathLst>
          </a:custGeom>
          <a:solidFill>
            <a:srgbClr val="0070C0"/>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rgbClr val="38939B"/>
              </a:solidFill>
            </a:endParaRPr>
          </a:p>
        </p:txBody>
      </p:sp>
      <p:pic>
        <p:nvPicPr>
          <p:cNvPr id="5" name="Picture 4">
            <a:extLst>
              <a:ext uri="{FF2B5EF4-FFF2-40B4-BE49-F238E27FC236}">
                <a16:creationId xmlns:a16="http://schemas.microsoft.com/office/drawing/2014/main" id="{DE8A9B70-17DC-6871-8023-7AC82B9E4609}"/>
              </a:ext>
            </a:extLst>
          </p:cNvPr>
          <p:cNvPicPr>
            <a:picLocks noChangeAspect="1"/>
          </p:cNvPicPr>
          <p:nvPr/>
        </p:nvPicPr>
        <p:blipFill>
          <a:blip r:embed="rId2"/>
          <a:srcRect l="1349" t="4709" r="1949" b="3625"/>
          <a:stretch>
            <a:fillRect/>
          </a:stretch>
        </p:blipFill>
        <p:spPr>
          <a:xfrm>
            <a:off x="2632657" y="2382949"/>
            <a:ext cx="6926550" cy="3946481"/>
          </a:xfrm>
          <a:prstGeom prst="rect">
            <a:avLst/>
          </a:prstGeom>
          <a:ln>
            <a:noFill/>
          </a:ln>
        </p:spPr>
      </p:pic>
      <p:pic>
        <p:nvPicPr>
          <p:cNvPr id="7" name="Picture 6">
            <a:extLst>
              <a:ext uri="{FF2B5EF4-FFF2-40B4-BE49-F238E27FC236}">
                <a16:creationId xmlns:a16="http://schemas.microsoft.com/office/drawing/2014/main" id="{FC9BDCA2-C9E3-2E4E-B8C5-71BAEC2BFA45}"/>
              </a:ext>
            </a:extLst>
          </p:cNvPr>
          <p:cNvPicPr>
            <a:picLocks noChangeAspect="1"/>
          </p:cNvPicPr>
          <p:nvPr/>
        </p:nvPicPr>
        <p:blipFill>
          <a:blip r:embed="rId3"/>
          <a:stretch>
            <a:fillRect/>
          </a:stretch>
        </p:blipFill>
        <p:spPr>
          <a:xfrm>
            <a:off x="9323639" y="6054882"/>
            <a:ext cx="2637638" cy="593468"/>
          </a:xfrm>
          <a:prstGeom prst="rect">
            <a:avLst/>
          </a:prstGeom>
        </p:spPr>
      </p:pic>
    </p:spTree>
    <p:extLst>
      <p:ext uri="{BB962C8B-B14F-4D97-AF65-F5344CB8AC3E}">
        <p14:creationId xmlns:p14="http://schemas.microsoft.com/office/powerpoint/2010/main" val="3138035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A398-E21D-0844-884B-63D5F0596184}"/>
              </a:ext>
            </a:extLst>
          </p:cNvPr>
          <p:cNvSpPr>
            <a:spLocks noGrp="1"/>
          </p:cNvSpPr>
          <p:nvPr>
            <p:ph type="title"/>
          </p:nvPr>
        </p:nvSpPr>
        <p:spPr>
          <a:xfrm>
            <a:off x="889000" y="379815"/>
            <a:ext cx="10515600" cy="1325563"/>
          </a:xfrm>
        </p:spPr>
        <p:txBody>
          <a:bodyPr/>
          <a:lstStyle/>
          <a:p>
            <a:pPr algn="ctr"/>
            <a:r>
              <a:rPr lang="en-US"/>
              <a:t>HIV Services Prioritization</a:t>
            </a:r>
          </a:p>
        </p:txBody>
      </p:sp>
      <p:sp>
        <p:nvSpPr>
          <p:cNvPr id="3" name="Text Placeholder 2">
            <a:extLst>
              <a:ext uri="{FF2B5EF4-FFF2-40B4-BE49-F238E27FC236}">
                <a16:creationId xmlns:a16="http://schemas.microsoft.com/office/drawing/2014/main" id="{E1B8F38B-80C1-224D-8F47-B69B3C8F76DB}"/>
              </a:ext>
            </a:extLst>
          </p:cNvPr>
          <p:cNvSpPr>
            <a:spLocks noGrp="1"/>
          </p:cNvSpPr>
          <p:nvPr>
            <p:ph type="body" sz="quarter" idx="14"/>
          </p:nvPr>
        </p:nvSpPr>
        <p:spPr>
          <a:xfrm>
            <a:off x="889000" y="1423125"/>
            <a:ext cx="10414000" cy="592283"/>
          </a:xfrm>
        </p:spPr>
        <p:txBody>
          <a:bodyPr>
            <a:normAutofit/>
          </a:bodyPr>
          <a:lstStyle/>
          <a:p>
            <a:pPr algn="ctr">
              <a:buNone/>
            </a:pPr>
            <a:r>
              <a:rPr lang="en-US" altLang="en-US" sz="2400">
                <a:latin typeface="Calibri" panose="020F0502020204030204" pitchFamily="34" charset="0"/>
              </a:rPr>
              <a:t>Unduplicated client count by </a:t>
            </a:r>
            <a:r>
              <a:rPr lang="en-US" altLang="en-US" sz="2400" b="1">
                <a:latin typeface="Calibri" panose="020F0502020204030204" pitchFamily="34" charset="0"/>
              </a:rPr>
              <a:t>Core</a:t>
            </a:r>
            <a:r>
              <a:rPr lang="en-US" altLang="en-US" sz="2400">
                <a:latin typeface="Calibri" panose="020F0502020204030204" pitchFamily="34" charset="0"/>
              </a:rPr>
              <a:t> and </a:t>
            </a:r>
            <a:r>
              <a:rPr lang="en-US" altLang="en-US" sz="2400" b="1">
                <a:latin typeface="Calibri" panose="020F0502020204030204" pitchFamily="34" charset="0"/>
              </a:rPr>
              <a:t>Support</a:t>
            </a:r>
            <a:r>
              <a:rPr lang="en-US" altLang="en-US" sz="2400">
                <a:latin typeface="Calibri" panose="020F0502020204030204" pitchFamily="34" charset="0"/>
              </a:rPr>
              <a:t> Services</a:t>
            </a:r>
            <a:endParaRPr lang="en-US" sz="2400">
              <a:latin typeface="Calibri" pitchFamily="34" charset="0"/>
            </a:endParaRPr>
          </a:p>
        </p:txBody>
      </p:sp>
      <p:pic>
        <p:nvPicPr>
          <p:cNvPr id="7" name="Picture 6">
            <a:extLst>
              <a:ext uri="{FF2B5EF4-FFF2-40B4-BE49-F238E27FC236}">
                <a16:creationId xmlns:a16="http://schemas.microsoft.com/office/drawing/2014/main" id="{FC9BDCA2-C9E3-2E4E-B8C5-71BAEC2BFA45}"/>
              </a:ext>
            </a:extLst>
          </p:cNvPr>
          <p:cNvPicPr>
            <a:picLocks noChangeAspect="1"/>
          </p:cNvPicPr>
          <p:nvPr/>
        </p:nvPicPr>
        <p:blipFill>
          <a:blip r:embed="rId2"/>
          <a:stretch>
            <a:fillRect/>
          </a:stretch>
        </p:blipFill>
        <p:spPr>
          <a:xfrm>
            <a:off x="9323639" y="6054882"/>
            <a:ext cx="2637638" cy="593468"/>
          </a:xfrm>
          <a:prstGeom prst="rect">
            <a:avLst/>
          </a:prstGeom>
        </p:spPr>
      </p:pic>
      <p:sp>
        <p:nvSpPr>
          <p:cNvPr id="8" name="Text Box 11"/>
          <p:cNvSpPr txBox="1">
            <a:spLocks noChangeArrowheads="1"/>
          </p:cNvSpPr>
          <p:nvPr/>
        </p:nvSpPr>
        <p:spPr bwMode="auto">
          <a:xfrm>
            <a:off x="1830449" y="1999061"/>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2000" b="1">
                <a:solidFill>
                  <a:schemeClr val="tx2"/>
                </a:solidFill>
                <a:latin typeface="Calibri" pitchFamily="34" charset="0"/>
              </a:rPr>
              <a:t>Core Services</a:t>
            </a:r>
          </a:p>
        </p:txBody>
      </p:sp>
      <p:sp>
        <p:nvSpPr>
          <p:cNvPr id="9" name="Text Box 12"/>
          <p:cNvSpPr txBox="1">
            <a:spLocks noChangeArrowheads="1"/>
          </p:cNvSpPr>
          <p:nvPr/>
        </p:nvSpPr>
        <p:spPr bwMode="auto">
          <a:xfrm>
            <a:off x="6642100" y="1999062"/>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2000" b="1">
                <a:solidFill>
                  <a:schemeClr val="tx2"/>
                </a:solidFill>
                <a:latin typeface="Calibri" pitchFamily="34" charset="0"/>
              </a:rPr>
              <a:t>Support Services</a:t>
            </a:r>
          </a:p>
        </p:txBody>
      </p:sp>
      <p:pic>
        <p:nvPicPr>
          <p:cNvPr id="11" name="Picture 10">
            <a:extLst>
              <a:ext uri="{FF2B5EF4-FFF2-40B4-BE49-F238E27FC236}">
                <a16:creationId xmlns:a16="http://schemas.microsoft.com/office/drawing/2014/main" id="{C56FCAE7-5681-C2EC-1B9C-2904A049742E}"/>
              </a:ext>
            </a:extLst>
          </p:cNvPr>
          <p:cNvPicPr>
            <a:picLocks noChangeAspect="1"/>
          </p:cNvPicPr>
          <p:nvPr/>
        </p:nvPicPr>
        <p:blipFill>
          <a:blip r:embed="rId3"/>
          <a:stretch>
            <a:fillRect/>
          </a:stretch>
        </p:blipFill>
        <p:spPr>
          <a:xfrm>
            <a:off x="828407" y="2659621"/>
            <a:ext cx="5126060" cy="3084222"/>
          </a:xfrm>
          <a:prstGeom prst="rect">
            <a:avLst/>
          </a:prstGeom>
        </p:spPr>
      </p:pic>
      <p:sp>
        <p:nvSpPr>
          <p:cNvPr id="6" name="Freeform 5">
            <a:extLst>
              <a:ext uri="{FF2B5EF4-FFF2-40B4-BE49-F238E27FC236}">
                <a16:creationId xmlns:a16="http://schemas.microsoft.com/office/drawing/2014/main" id="{B7A58BB5-EF8A-5A4B-A69D-999EA66DE221}"/>
              </a:ext>
            </a:extLst>
          </p:cNvPr>
          <p:cNvSpPr/>
          <p:nvPr/>
        </p:nvSpPr>
        <p:spPr>
          <a:xfrm rot="10800000" flipH="1">
            <a:off x="-74947" y="2099073"/>
            <a:ext cx="1663906" cy="4900112"/>
          </a:xfrm>
          <a:custGeom>
            <a:avLst/>
            <a:gdLst>
              <a:gd name="connsiteX0" fmla="*/ 20548 w 6482993"/>
              <a:gd name="connsiteY0" fmla="*/ 30822 h 1212350"/>
              <a:gd name="connsiteX1" fmla="*/ 0 w 6482993"/>
              <a:gd name="connsiteY1" fmla="*/ 636997 h 1212350"/>
              <a:gd name="connsiteX2" fmla="*/ 5856270 w 6482993"/>
              <a:gd name="connsiteY2" fmla="*/ 1212350 h 1212350"/>
              <a:gd name="connsiteX3" fmla="*/ 6482993 w 6482993"/>
              <a:gd name="connsiteY3" fmla="*/ 0 h 1212350"/>
              <a:gd name="connsiteX4" fmla="*/ 20548 w 6482993"/>
              <a:gd name="connsiteY4" fmla="*/ 30822 h 1212350"/>
              <a:gd name="connsiteX0" fmla="*/ 0 w 6484670"/>
              <a:gd name="connsiteY0" fmla="*/ 33997 h 1212350"/>
              <a:gd name="connsiteX1" fmla="*/ 1677 w 6484670"/>
              <a:gd name="connsiteY1" fmla="*/ 636997 h 1212350"/>
              <a:gd name="connsiteX2" fmla="*/ 5857947 w 6484670"/>
              <a:gd name="connsiteY2" fmla="*/ 1212350 h 1212350"/>
              <a:gd name="connsiteX3" fmla="*/ 6484670 w 6484670"/>
              <a:gd name="connsiteY3" fmla="*/ 0 h 1212350"/>
              <a:gd name="connsiteX4" fmla="*/ 0 w 6484670"/>
              <a:gd name="connsiteY4" fmla="*/ 33997 h 1212350"/>
              <a:gd name="connsiteX0" fmla="*/ 0 w 6484670"/>
              <a:gd name="connsiteY0" fmla="*/ 33997 h 1296240"/>
              <a:gd name="connsiteX1" fmla="*/ 1677 w 6484670"/>
              <a:gd name="connsiteY1" fmla="*/ 636997 h 1296240"/>
              <a:gd name="connsiteX2" fmla="*/ 4518775 w 6484670"/>
              <a:gd name="connsiteY2" fmla="*/ 1296240 h 1296240"/>
              <a:gd name="connsiteX3" fmla="*/ 6484670 w 6484670"/>
              <a:gd name="connsiteY3" fmla="*/ 0 h 1296240"/>
              <a:gd name="connsiteX4" fmla="*/ 0 w 6484670"/>
              <a:gd name="connsiteY4" fmla="*/ 33997 h 1296240"/>
              <a:gd name="connsiteX0" fmla="*/ 0 w 6484670"/>
              <a:gd name="connsiteY0" fmla="*/ 33997 h 3950561"/>
              <a:gd name="connsiteX1" fmla="*/ 1677 w 6484670"/>
              <a:gd name="connsiteY1" fmla="*/ 3950561 h 3950561"/>
              <a:gd name="connsiteX2" fmla="*/ 4518775 w 6484670"/>
              <a:gd name="connsiteY2" fmla="*/ 1296240 h 3950561"/>
              <a:gd name="connsiteX3" fmla="*/ 6484670 w 6484670"/>
              <a:gd name="connsiteY3" fmla="*/ 0 h 3950561"/>
              <a:gd name="connsiteX4" fmla="*/ 0 w 6484670"/>
              <a:gd name="connsiteY4" fmla="*/ 33997 h 3950561"/>
              <a:gd name="connsiteX0" fmla="*/ 0 w 4518775"/>
              <a:gd name="connsiteY0" fmla="*/ 0 h 3916564"/>
              <a:gd name="connsiteX1" fmla="*/ 1677 w 4518775"/>
              <a:gd name="connsiteY1" fmla="*/ 3916564 h 3916564"/>
              <a:gd name="connsiteX2" fmla="*/ 4518775 w 4518775"/>
              <a:gd name="connsiteY2" fmla="*/ 1262243 h 3916564"/>
              <a:gd name="connsiteX3" fmla="*/ 1433760 w 4518775"/>
              <a:gd name="connsiteY3" fmla="*/ 12300 h 3916564"/>
              <a:gd name="connsiteX4" fmla="*/ 0 w 4518775"/>
              <a:gd name="connsiteY4" fmla="*/ 0 h 3916564"/>
              <a:gd name="connsiteX0" fmla="*/ 0 w 1433760"/>
              <a:gd name="connsiteY0" fmla="*/ 0 h 3916564"/>
              <a:gd name="connsiteX1" fmla="*/ 1677 w 1433760"/>
              <a:gd name="connsiteY1" fmla="*/ 3916564 h 3916564"/>
              <a:gd name="connsiteX2" fmla="*/ 353004 w 1433760"/>
              <a:gd name="connsiteY2" fmla="*/ 3907803 h 3916564"/>
              <a:gd name="connsiteX3" fmla="*/ 1433760 w 1433760"/>
              <a:gd name="connsiteY3" fmla="*/ 12300 h 3916564"/>
              <a:gd name="connsiteX4" fmla="*/ 0 w 1433760"/>
              <a:gd name="connsiteY4" fmla="*/ 0 h 3916564"/>
              <a:gd name="connsiteX0" fmla="*/ 0 w 1433760"/>
              <a:gd name="connsiteY0" fmla="*/ 0 h 4688244"/>
              <a:gd name="connsiteX1" fmla="*/ 1677 w 1433760"/>
              <a:gd name="connsiteY1" fmla="*/ 3916564 h 4688244"/>
              <a:gd name="connsiteX2" fmla="*/ 29858 w 1433760"/>
              <a:gd name="connsiteY2" fmla="*/ 4688244 h 4688244"/>
              <a:gd name="connsiteX3" fmla="*/ 1433760 w 1433760"/>
              <a:gd name="connsiteY3" fmla="*/ 12300 h 4688244"/>
              <a:gd name="connsiteX4" fmla="*/ 0 w 1433760"/>
              <a:gd name="connsiteY4" fmla="*/ 0 h 4688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760" h="4688244">
                <a:moveTo>
                  <a:pt x="0" y="0"/>
                </a:moveTo>
                <a:lnTo>
                  <a:pt x="1677" y="3916564"/>
                </a:lnTo>
                <a:lnTo>
                  <a:pt x="29858" y="4688244"/>
                </a:lnTo>
                <a:lnTo>
                  <a:pt x="1433760" y="12300"/>
                </a:lnTo>
                <a:lnTo>
                  <a:pt x="0" y="0"/>
                </a:lnTo>
                <a:close/>
              </a:path>
            </a:pathLst>
          </a:custGeom>
          <a:solidFill>
            <a:srgbClr val="0070C0"/>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rgbClr val="38939B"/>
              </a:solidFill>
            </a:endParaRPr>
          </a:p>
        </p:txBody>
      </p:sp>
      <p:pic>
        <p:nvPicPr>
          <p:cNvPr id="12" name="Picture 11">
            <a:extLst>
              <a:ext uri="{FF2B5EF4-FFF2-40B4-BE49-F238E27FC236}">
                <a16:creationId xmlns:a16="http://schemas.microsoft.com/office/drawing/2014/main" id="{F12C89BF-BA59-5EE2-D098-D468CBD94249}"/>
              </a:ext>
            </a:extLst>
          </p:cNvPr>
          <p:cNvPicPr>
            <a:picLocks noChangeAspect="1"/>
          </p:cNvPicPr>
          <p:nvPr/>
        </p:nvPicPr>
        <p:blipFill>
          <a:blip r:embed="rId4"/>
          <a:stretch>
            <a:fillRect/>
          </a:stretch>
        </p:blipFill>
        <p:spPr>
          <a:xfrm>
            <a:off x="6216069" y="2530833"/>
            <a:ext cx="5190453" cy="3341798"/>
          </a:xfrm>
          <a:prstGeom prst="rect">
            <a:avLst/>
          </a:prstGeom>
        </p:spPr>
      </p:pic>
    </p:spTree>
    <p:extLst>
      <p:ext uri="{BB962C8B-B14F-4D97-AF65-F5344CB8AC3E}">
        <p14:creationId xmlns:p14="http://schemas.microsoft.com/office/powerpoint/2010/main" val="3116314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A398-E21D-0844-884B-63D5F0596184}"/>
              </a:ext>
            </a:extLst>
          </p:cNvPr>
          <p:cNvSpPr>
            <a:spLocks noGrp="1"/>
          </p:cNvSpPr>
          <p:nvPr>
            <p:ph type="title"/>
          </p:nvPr>
        </p:nvSpPr>
        <p:spPr/>
        <p:txBody>
          <a:bodyPr/>
          <a:lstStyle/>
          <a:p>
            <a:pPr algn="ctr"/>
            <a:r>
              <a:rPr lang="en-US"/>
              <a:t>HIV Services Prioritization</a:t>
            </a:r>
          </a:p>
        </p:txBody>
      </p:sp>
      <p:sp>
        <p:nvSpPr>
          <p:cNvPr id="3" name="Text Placeholder 2">
            <a:extLst>
              <a:ext uri="{FF2B5EF4-FFF2-40B4-BE49-F238E27FC236}">
                <a16:creationId xmlns:a16="http://schemas.microsoft.com/office/drawing/2014/main" id="{E1B8F38B-80C1-224D-8F47-B69B3C8F76DB}"/>
              </a:ext>
            </a:extLst>
          </p:cNvPr>
          <p:cNvSpPr>
            <a:spLocks noGrp="1"/>
          </p:cNvSpPr>
          <p:nvPr>
            <p:ph type="body" sz="quarter" idx="14"/>
          </p:nvPr>
        </p:nvSpPr>
        <p:spPr>
          <a:xfrm>
            <a:off x="889000" y="1518735"/>
            <a:ext cx="10414000" cy="592283"/>
          </a:xfrm>
        </p:spPr>
        <p:txBody>
          <a:bodyPr>
            <a:normAutofit/>
          </a:bodyPr>
          <a:lstStyle/>
          <a:p>
            <a:pPr algn="ctr">
              <a:buNone/>
            </a:pPr>
            <a:r>
              <a:rPr lang="en-US" altLang="en-US" sz="2400">
                <a:latin typeface="Calibri" panose="020F0502020204030204" pitchFamily="34" charset="0"/>
              </a:rPr>
              <a:t>Results of last year’s prioritization process:</a:t>
            </a:r>
          </a:p>
        </p:txBody>
      </p:sp>
      <p:pic>
        <p:nvPicPr>
          <p:cNvPr id="7" name="Picture 6">
            <a:extLst>
              <a:ext uri="{FF2B5EF4-FFF2-40B4-BE49-F238E27FC236}">
                <a16:creationId xmlns:a16="http://schemas.microsoft.com/office/drawing/2014/main" id="{FC9BDCA2-C9E3-2E4E-B8C5-71BAEC2BFA45}"/>
              </a:ext>
            </a:extLst>
          </p:cNvPr>
          <p:cNvPicPr>
            <a:picLocks noChangeAspect="1"/>
          </p:cNvPicPr>
          <p:nvPr/>
        </p:nvPicPr>
        <p:blipFill>
          <a:blip r:embed="rId2"/>
          <a:stretch>
            <a:fillRect/>
          </a:stretch>
        </p:blipFill>
        <p:spPr>
          <a:xfrm>
            <a:off x="9323639" y="6054882"/>
            <a:ext cx="2637638" cy="593468"/>
          </a:xfrm>
          <a:prstGeom prst="rect">
            <a:avLst/>
          </a:prstGeom>
        </p:spPr>
      </p:pic>
      <p:sp>
        <p:nvSpPr>
          <p:cNvPr id="6" name="Freeform 5">
            <a:extLst>
              <a:ext uri="{FF2B5EF4-FFF2-40B4-BE49-F238E27FC236}">
                <a16:creationId xmlns:a16="http://schemas.microsoft.com/office/drawing/2014/main" id="{B7A58BB5-EF8A-5A4B-A69D-999EA66DE221}"/>
              </a:ext>
            </a:extLst>
          </p:cNvPr>
          <p:cNvSpPr/>
          <p:nvPr/>
        </p:nvSpPr>
        <p:spPr>
          <a:xfrm rot="10800000" flipH="1">
            <a:off x="57047" y="1869211"/>
            <a:ext cx="1663906" cy="4900112"/>
          </a:xfrm>
          <a:custGeom>
            <a:avLst/>
            <a:gdLst>
              <a:gd name="connsiteX0" fmla="*/ 20548 w 6482993"/>
              <a:gd name="connsiteY0" fmla="*/ 30822 h 1212350"/>
              <a:gd name="connsiteX1" fmla="*/ 0 w 6482993"/>
              <a:gd name="connsiteY1" fmla="*/ 636997 h 1212350"/>
              <a:gd name="connsiteX2" fmla="*/ 5856270 w 6482993"/>
              <a:gd name="connsiteY2" fmla="*/ 1212350 h 1212350"/>
              <a:gd name="connsiteX3" fmla="*/ 6482993 w 6482993"/>
              <a:gd name="connsiteY3" fmla="*/ 0 h 1212350"/>
              <a:gd name="connsiteX4" fmla="*/ 20548 w 6482993"/>
              <a:gd name="connsiteY4" fmla="*/ 30822 h 1212350"/>
              <a:gd name="connsiteX0" fmla="*/ 0 w 6484670"/>
              <a:gd name="connsiteY0" fmla="*/ 33997 h 1212350"/>
              <a:gd name="connsiteX1" fmla="*/ 1677 w 6484670"/>
              <a:gd name="connsiteY1" fmla="*/ 636997 h 1212350"/>
              <a:gd name="connsiteX2" fmla="*/ 5857947 w 6484670"/>
              <a:gd name="connsiteY2" fmla="*/ 1212350 h 1212350"/>
              <a:gd name="connsiteX3" fmla="*/ 6484670 w 6484670"/>
              <a:gd name="connsiteY3" fmla="*/ 0 h 1212350"/>
              <a:gd name="connsiteX4" fmla="*/ 0 w 6484670"/>
              <a:gd name="connsiteY4" fmla="*/ 33997 h 1212350"/>
              <a:gd name="connsiteX0" fmla="*/ 0 w 6484670"/>
              <a:gd name="connsiteY0" fmla="*/ 33997 h 1296240"/>
              <a:gd name="connsiteX1" fmla="*/ 1677 w 6484670"/>
              <a:gd name="connsiteY1" fmla="*/ 636997 h 1296240"/>
              <a:gd name="connsiteX2" fmla="*/ 4518775 w 6484670"/>
              <a:gd name="connsiteY2" fmla="*/ 1296240 h 1296240"/>
              <a:gd name="connsiteX3" fmla="*/ 6484670 w 6484670"/>
              <a:gd name="connsiteY3" fmla="*/ 0 h 1296240"/>
              <a:gd name="connsiteX4" fmla="*/ 0 w 6484670"/>
              <a:gd name="connsiteY4" fmla="*/ 33997 h 1296240"/>
              <a:gd name="connsiteX0" fmla="*/ 0 w 6484670"/>
              <a:gd name="connsiteY0" fmla="*/ 33997 h 3950561"/>
              <a:gd name="connsiteX1" fmla="*/ 1677 w 6484670"/>
              <a:gd name="connsiteY1" fmla="*/ 3950561 h 3950561"/>
              <a:gd name="connsiteX2" fmla="*/ 4518775 w 6484670"/>
              <a:gd name="connsiteY2" fmla="*/ 1296240 h 3950561"/>
              <a:gd name="connsiteX3" fmla="*/ 6484670 w 6484670"/>
              <a:gd name="connsiteY3" fmla="*/ 0 h 3950561"/>
              <a:gd name="connsiteX4" fmla="*/ 0 w 6484670"/>
              <a:gd name="connsiteY4" fmla="*/ 33997 h 3950561"/>
              <a:gd name="connsiteX0" fmla="*/ 0 w 4518775"/>
              <a:gd name="connsiteY0" fmla="*/ 0 h 3916564"/>
              <a:gd name="connsiteX1" fmla="*/ 1677 w 4518775"/>
              <a:gd name="connsiteY1" fmla="*/ 3916564 h 3916564"/>
              <a:gd name="connsiteX2" fmla="*/ 4518775 w 4518775"/>
              <a:gd name="connsiteY2" fmla="*/ 1262243 h 3916564"/>
              <a:gd name="connsiteX3" fmla="*/ 1433760 w 4518775"/>
              <a:gd name="connsiteY3" fmla="*/ 12300 h 3916564"/>
              <a:gd name="connsiteX4" fmla="*/ 0 w 4518775"/>
              <a:gd name="connsiteY4" fmla="*/ 0 h 3916564"/>
              <a:gd name="connsiteX0" fmla="*/ 0 w 1433760"/>
              <a:gd name="connsiteY0" fmla="*/ 0 h 3916564"/>
              <a:gd name="connsiteX1" fmla="*/ 1677 w 1433760"/>
              <a:gd name="connsiteY1" fmla="*/ 3916564 h 3916564"/>
              <a:gd name="connsiteX2" fmla="*/ 353004 w 1433760"/>
              <a:gd name="connsiteY2" fmla="*/ 3907803 h 3916564"/>
              <a:gd name="connsiteX3" fmla="*/ 1433760 w 1433760"/>
              <a:gd name="connsiteY3" fmla="*/ 12300 h 3916564"/>
              <a:gd name="connsiteX4" fmla="*/ 0 w 1433760"/>
              <a:gd name="connsiteY4" fmla="*/ 0 h 3916564"/>
              <a:gd name="connsiteX0" fmla="*/ 0 w 1433760"/>
              <a:gd name="connsiteY0" fmla="*/ 0 h 4688244"/>
              <a:gd name="connsiteX1" fmla="*/ 1677 w 1433760"/>
              <a:gd name="connsiteY1" fmla="*/ 3916564 h 4688244"/>
              <a:gd name="connsiteX2" fmla="*/ 29858 w 1433760"/>
              <a:gd name="connsiteY2" fmla="*/ 4688244 h 4688244"/>
              <a:gd name="connsiteX3" fmla="*/ 1433760 w 1433760"/>
              <a:gd name="connsiteY3" fmla="*/ 12300 h 4688244"/>
              <a:gd name="connsiteX4" fmla="*/ 0 w 1433760"/>
              <a:gd name="connsiteY4" fmla="*/ 0 h 4688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760" h="4688244">
                <a:moveTo>
                  <a:pt x="0" y="0"/>
                </a:moveTo>
                <a:lnTo>
                  <a:pt x="1677" y="3916564"/>
                </a:lnTo>
                <a:lnTo>
                  <a:pt x="29858" y="4688244"/>
                </a:lnTo>
                <a:lnTo>
                  <a:pt x="1433760" y="12300"/>
                </a:lnTo>
                <a:lnTo>
                  <a:pt x="0" y="0"/>
                </a:lnTo>
                <a:close/>
              </a:path>
            </a:pathLst>
          </a:custGeom>
          <a:solidFill>
            <a:srgbClr val="0070C0"/>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rgbClr val="38939B"/>
              </a:solidFill>
            </a:endParaRPr>
          </a:p>
        </p:txBody>
      </p:sp>
      <p:graphicFrame>
        <p:nvGraphicFramePr>
          <p:cNvPr id="10" name="Group 143"/>
          <p:cNvGraphicFramePr>
            <a:graphicFrameLocks/>
          </p:cNvGraphicFramePr>
          <p:nvPr>
            <p:extLst>
              <p:ext uri="{D42A27DB-BD31-4B8C-83A1-F6EECF244321}">
                <p14:modId xmlns:p14="http://schemas.microsoft.com/office/powerpoint/2010/main" val="1997636310"/>
              </p:ext>
            </p:extLst>
          </p:nvPr>
        </p:nvGraphicFramePr>
        <p:xfrm>
          <a:off x="1417699" y="2407918"/>
          <a:ext cx="4038600" cy="3822699"/>
        </p:xfrm>
        <a:graphic>
          <a:graphicData uri="http://schemas.openxmlformats.org/drawingml/2006/table">
            <a:tbl>
              <a:tblPr/>
              <a:tblGrid>
                <a:gridCol w="6096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613399">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a:ln>
                            <a:noFill/>
                          </a:ln>
                          <a:solidFill>
                            <a:schemeClr val="tx1"/>
                          </a:solidFill>
                          <a:effectLst>
                            <a:outerShdw blurRad="38100" dist="38100" dir="2700000" algn="tl">
                              <a:srgbClr val="C0C0C0"/>
                            </a:outerShdw>
                          </a:effectLst>
                          <a:latin typeface="Verdana" pitchFamily="34" charset="0"/>
                        </a:rPr>
                        <a:t>Core Services</a:t>
                      </a:r>
                    </a:p>
                  </a:txBody>
                  <a:tcPr marT="45718" marB="45718" anchor="ctr" horzOverflow="overflow">
                    <a:lnL cap="flat">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64435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1</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Outpatient/Ambulatory Health Services</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6408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2</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Medical Case Management</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923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3</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Mental Health Services</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3"/>
                  </a:ext>
                </a:extLst>
              </a:tr>
              <a:tr h="64243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4</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Early Intervention Services</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243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kern="1200" cap="none" normalizeH="0" baseline="0">
                          <a:ln>
                            <a:noFill/>
                          </a:ln>
                          <a:solidFill>
                            <a:schemeClr val="tx1"/>
                          </a:solidFill>
                          <a:effectLst/>
                          <a:latin typeface="Verdana" pitchFamily="34" charset="0"/>
                          <a:ea typeface="+mn-ea"/>
                          <a:cs typeface="+mn-cs"/>
                        </a:rPr>
                        <a:t>5</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kern="1200" cap="none" normalizeH="0" baseline="0">
                          <a:ln>
                            <a:noFill/>
                          </a:ln>
                          <a:solidFill>
                            <a:schemeClr val="tx1"/>
                          </a:solidFill>
                          <a:effectLst/>
                          <a:latin typeface="Verdana" pitchFamily="34" charset="0"/>
                          <a:ea typeface="+mn-ea"/>
                          <a:cs typeface="+mn-cs"/>
                        </a:rPr>
                        <a:t>Oral Health Services</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11" name="Group 152"/>
          <p:cNvGraphicFramePr>
            <a:graphicFrameLocks/>
          </p:cNvGraphicFramePr>
          <p:nvPr>
            <p:extLst>
              <p:ext uri="{D42A27DB-BD31-4B8C-83A1-F6EECF244321}">
                <p14:modId xmlns:p14="http://schemas.microsoft.com/office/powerpoint/2010/main" val="3013069837"/>
              </p:ext>
            </p:extLst>
          </p:nvPr>
        </p:nvGraphicFramePr>
        <p:xfrm>
          <a:off x="6248400" y="2407918"/>
          <a:ext cx="4038600" cy="3177219"/>
        </p:xfrm>
        <a:graphic>
          <a:graphicData uri="http://schemas.openxmlformats.org/drawingml/2006/table">
            <a:tbl>
              <a:tblPr/>
              <a:tblGrid>
                <a:gridCol w="6096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608528">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a:ln>
                            <a:noFill/>
                          </a:ln>
                          <a:solidFill>
                            <a:schemeClr val="tx1"/>
                          </a:solidFill>
                          <a:effectLst>
                            <a:outerShdw blurRad="38100" dist="38100" dir="2700000" algn="tl">
                              <a:srgbClr val="C0C0C0"/>
                            </a:outerShdw>
                          </a:effectLst>
                          <a:latin typeface="Verdana" pitchFamily="34" charset="0"/>
                        </a:rPr>
                        <a:t>Support Services</a:t>
                      </a:r>
                    </a:p>
                  </a:txBody>
                  <a:tcPr marT="45696" marB="45696" anchor="ctr" horzOverflow="overflow">
                    <a:lnL cap="flat">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63852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1</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Emergency Financial Assistance</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64013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2</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Housing Services</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852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3</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Food Bank/Home Delivered Meals</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3"/>
                  </a:ext>
                </a:extLst>
              </a:tr>
              <a:tr h="64849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4</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Medical Transportation Services</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50937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A398-E21D-0844-884B-63D5F0596184}"/>
              </a:ext>
            </a:extLst>
          </p:cNvPr>
          <p:cNvSpPr>
            <a:spLocks noGrp="1"/>
          </p:cNvSpPr>
          <p:nvPr>
            <p:ph type="title"/>
          </p:nvPr>
        </p:nvSpPr>
        <p:spPr>
          <a:xfrm>
            <a:off x="838200" y="215182"/>
            <a:ext cx="10515600" cy="1325563"/>
          </a:xfrm>
        </p:spPr>
        <p:txBody>
          <a:bodyPr/>
          <a:lstStyle/>
          <a:p>
            <a:pPr algn="ctr"/>
            <a:r>
              <a:rPr lang="en-US"/>
              <a:t>HIV Services Prioritization</a:t>
            </a:r>
          </a:p>
        </p:txBody>
      </p:sp>
      <p:sp>
        <p:nvSpPr>
          <p:cNvPr id="3" name="Text Placeholder 2">
            <a:extLst>
              <a:ext uri="{FF2B5EF4-FFF2-40B4-BE49-F238E27FC236}">
                <a16:creationId xmlns:a16="http://schemas.microsoft.com/office/drawing/2014/main" id="{E1B8F38B-80C1-224D-8F47-B69B3C8F76DB}"/>
              </a:ext>
            </a:extLst>
          </p:cNvPr>
          <p:cNvSpPr>
            <a:spLocks noGrp="1"/>
          </p:cNvSpPr>
          <p:nvPr>
            <p:ph type="body" sz="quarter" idx="14"/>
          </p:nvPr>
        </p:nvSpPr>
        <p:spPr>
          <a:xfrm>
            <a:off x="889000" y="1244603"/>
            <a:ext cx="10414000" cy="592283"/>
          </a:xfrm>
        </p:spPr>
        <p:txBody>
          <a:bodyPr>
            <a:normAutofit/>
          </a:bodyPr>
          <a:lstStyle/>
          <a:p>
            <a:pPr algn="ctr">
              <a:buNone/>
            </a:pPr>
            <a:r>
              <a:rPr lang="en-US" altLang="en-US" sz="2400">
                <a:latin typeface="Calibri" panose="020F0502020204030204" pitchFamily="34" charset="0"/>
              </a:rPr>
              <a:t>How do they line up?</a:t>
            </a:r>
          </a:p>
        </p:txBody>
      </p:sp>
      <p:pic>
        <p:nvPicPr>
          <p:cNvPr id="7" name="Picture 6">
            <a:extLst>
              <a:ext uri="{FF2B5EF4-FFF2-40B4-BE49-F238E27FC236}">
                <a16:creationId xmlns:a16="http://schemas.microsoft.com/office/drawing/2014/main" id="{FC9BDCA2-C9E3-2E4E-B8C5-71BAEC2BFA45}"/>
              </a:ext>
            </a:extLst>
          </p:cNvPr>
          <p:cNvPicPr>
            <a:picLocks noChangeAspect="1"/>
          </p:cNvPicPr>
          <p:nvPr/>
        </p:nvPicPr>
        <p:blipFill>
          <a:blip r:embed="rId2"/>
          <a:stretch>
            <a:fillRect/>
          </a:stretch>
        </p:blipFill>
        <p:spPr>
          <a:xfrm>
            <a:off x="9323639" y="6054882"/>
            <a:ext cx="2637638" cy="593468"/>
          </a:xfrm>
          <a:prstGeom prst="rect">
            <a:avLst/>
          </a:prstGeom>
        </p:spPr>
      </p:pic>
      <p:sp>
        <p:nvSpPr>
          <p:cNvPr id="6" name="Freeform 5">
            <a:extLst>
              <a:ext uri="{FF2B5EF4-FFF2-40B4-BE49-F238E27FC236}">
                <a16:creationId xmlns:a16="http://schemas.microsoft.com/office/drawing/2014/main" id="{B7A58BB5-EF8A-5A4B-A69D-999EA66DE221}"/>
              </a:ext>
            </a:extLst>
          </p:cNvPr>
          <p:cNvSpPr/>
          <p:nvPr/>
        </p:nvSpPr>
        <p:spPr>
          <a:xfrm rot="10800000" flipH="1">
            <a:off x="-74947" y="2099073"/>
            <a:ext cx="1663906" cy="4900112"/>
          </a:xfrm>
          <a:custGeom>
            <a:avLst/>
            <a:gdLst>
              <a:gd name="connsiteX0" fmla="*/ 20548 w 6482993"/>
              <a:gd name="connsiteY0" fmla="*/ 30822 h 1212350"/>
              <a:gd name="connsiteX1" fmla="*/ 0 w 6482993"/>
              <a:gd name="connsiteY1" fmla="*/ 636997 h 1212350"/>
              <a:gd name="connsiteX2" fmla="*/ 5856270 w 6482993"/>
              <a:gd name="connsiteY2" fmla="*/ 1212350 h 1212350"/>
              <a:gd name="connsiteX3" fmla="*/ 6482993 w 6482993"/>
              <a:gd name="connsiteY3" fmla="*/ 0 h 1212350"/>
              <a:gd name="connsiteX4" fmla="*/ 20548 w 6482993"/>
              <a:gd name="connsiteY4" fmla="*/ 30822 h 1212350"/>
              <a:gd name="connsiteX0" fmla="*/ 0 w 6484670"/>
              <a:gd name="connsiteY0" fmla="*/ 33997 h 1212350"/>
              <a:gd name="connsiteX1" fmla="*/ 1677 w 6484670"/>
              <a:gd name="connsiteY1" fmla="*/ 636997 h 1212350"/>
              <a:gd name="connsiteX2" fmla="*/ 5857947 w 6484670"/>
              <a:gd name="connsiteY2" fmla="*/ 1212350 h 1212350"/>
              <a:gd name="connsiteX3" fmla="*/ 6484670 w 6484670"/>
              <a:gd name="connsiteY3" fmla="*/ 0 h 1212350"/>
              <a:gd name="connsiteX4" fmla="*/ 0 w 6484670"/>
              <a:gd name="connsiteY4" fmla="*/ 33997 h 1212350"/>
              <a:gd name="connsiteX0" fmla="*/ 0 w 6484670"/>
              <a:gd name="connsiteY0" fmla="*/ 33997 h 1296240"/>
              <a:gd name="connsiteX1" fmla="*/ 1677 w 6484670"/>
              <a:gd name="connsiteY1" fmla="*/ 636997 h 1296240"/>
              <a:gd name="connsiteX2" fmla="*/ 4518775 w 6484670"/>
              <a:gd name="connsiteY2" fmla="*/ 1296240 h 1296240"/>
              <a:gd name="connsiteX3" fmla="*/ 6484670 w 6484670"/>
              <a:gd name="connsiteY3" fmla="*/ 0 h 1296240"/>
              <a:gd name="connsiteX4" fmla="*/ 0 w 6484670"/>
              <a:gd name="connsiteY4" fmla="*/ 33997 h 1296240"/>
              <a:gd name="connsiteX0" fmla="*/ 0 w 6484670"/>
              <a:gd name="connsiteY0" fmla="*/ 33997 h 3950561"/>
              <a:gd name="connsiteX1" fmla="*/ 1677 w 6484670"/>
              <a:gd name="connsiteY1" fmla="*/ 3950561 h 3950561"/>
              <a:gd name="connsiteX2" fmla="*/ 4518775 w 6484670"/>
              <a:gd name="connsiteY2" fmla="*/ 1296240 h 3950561"/>
              <a:gd name="connsiteX3" fmla="*/ 6484670 w 6484670"/>
              <a:gd name="connsiteY3" fmla="*/ 0 h 3950561"/>
              <a:gd name="connsiteX4" fmla="*/ 0 w 6484670"/>
              <a:gd name="connsiteY4" fmla="*/ 33997 h 3950561"/>
              <a:gd name="connsiteX0" fmla="*/ 0 w 4518775"/>
              <a:gd name="connsiteY0" fmla="*/ 0 h 3916564"/>
              <a:gd name="connsiteX1" fmla="*/ 1677 w 4518775"/>
              <a:gd name="connsiteY1" fmla="*/ 3916564 h 3916564"/>
              <a:gd name="connsiteX2" fmla="*/ 4518775 w 4518775"/>
              <a:gd name="connsiteY2" fmla="*/ 1262243 h 3916564"/>
              <a:gd name="connsiteX3" fmla="*/ 1433760 w 4518775"/>
              <a:gd name="connsiteY3" fmla="*/ 12300 h 3916564"/>
              <a:gd name="connsiteX4" fmla="*/ 0 w 4518775"/>
              <a:gd name="connsiteY4" fmla="*/ 0 h 3916564"/>
              <a:gd name="connsiteX0" fmla="*/ 0 w 1433760"/>
              <a:gd name="connsiteY0" fmla="*/ 0 h 3916564"/>
              <a:gd name="connsiteX1" fmla="*/ 1677 w 1433760"/>
              <a:gd name="connsiteY1" fmla="*/ 3916564 h 3916564"/>
              <a:gd name="connsiteX2" fmla="*/ 353004 w 1433760"/>
              <a:gd name="connsiteY2" fmla="*/ 3907803 h 3916564"/>
              <a:gd name="connsiteX3" fmla="*/ 1433760 w 1433760"/>
              <a:gd name="connsiteY3" fmla="*/ 12300 h 3916564"/>
              <a:gd name="connsiteX4" fmla="*/ 0 w 1433760"/>
              <a:gd name="connsiteY4" fmla="*/ 0 h 3916564"/>
              <a:gd name="connsiteX0" fmla="*/ 0 w 1433760"/>
              <a:gd name="connsiteY0" fmla="*/ 0 h 4688244"/>
              <a:gd name="connsiteX1" fmla="*/ 1677 w 1433760"/>
              <a:gd name="connsiteY1" fmla="*/ 3916564 h 4688244"/>
              <a:gd name="connsiteX2" fmla="*/ 29858 w 1433760"/>
              <a:gd name="connsiteY2" fmla="*/ 4688244 h 4688244"/>
              <a:gd name="connsiteX3" fmla="*/ 1433760 w 1433760"/>
              <a:gd name="connsiteY3" fmla="*/ 12300 h 4688244"/>
              <a:gd name="connsiteX4" fmla="*/ 0 w 1433760"/>
              <a:gd name="connsiteY4" fmla="*/ 0 h 4688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760" h="4688244">
                <a:moveTo>
                  <a:pt x="0" y="0"/>
                </a:moveTo>
                <a:lnTo>
                  <a:pt x="1677" y="3916564"/>
                </a:lnTo>
                <a:lnTo>
                  <a:pt x="29858" y="4688244"/>
                </a:lnTo>
                <a:lnTo>
                  <a:pt x="1433760" y="12300"/>
                </a:lnTo>
                <a:lnTo>
                  <a:pt x="0" y="0"/>
                </a:lnTo>
                <a:close/>
              </a:path>
            </a:pathLst>
          </a:custGeom>
          <a:solidFill>
            <a:srgbClr val="0070C0"/>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rgbClr val="38939B"/>
              </a:solidFill>
            </a:endParaRPr>
          </a:p>
        </p:txBody>
      </p:sp>
      <p:graphicFrame>
        <p:nvGraphicFramePr>
          <p:cNvPr id="8" name="Group 143"/>
          <p:cNvGraphicFramePr>
            <a:graphicFrameLocks/>
          </p:cNvGraphicFramePr>
          <p:nvPr>
            <p:extLst>
              <p:ext uri="{D42A27DB-BD31-4B8C-83A1-F6EECF244321}">
                <p14:modId xmlns:p14="http://schemas.microsoft.com/office/powerpoint/2010/main" val="678229626"/>
              </p:ext>
            </p:extLst>
          </p:nvPr>
        </p:nvGraphicFramePr>
        <p:xfrm>
          <a:off x="1836799" y="1875750"/>
          <a:ext cx="4038600" cy="4038600"/>
        </p:xfrm>
        <a:graphic>
          <a:graphicData uri="http://schemas.openxmlformats.org/drawingml/2006/table">
            <a:tbl>
              <a:tblPr/>
              <a:tblGrid>
                <a:gridCol w="6096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828627">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dirty="0">
                          <a:ln>
                            <a:noFill/>
                          </a:ln>
                          <a:solidFill>
                            <a:schemeClr val="tx1"/>
                          </a:solidFill>
                          <a:effectLst>
                            <a:outerShdw blurRad="38100" dist="38100" dir="2700000" algn="tl">
                              <a:srgbClr val="C0C0C0"/>
                            </a:outerShdw>
                          </a:effectLst>
                          <a:latin typeface="Verdana" pitchFamily="34" charset="0"/>
                        </a:rPr>
                        <a:t>Core Services </a:t>
                      </a:r>
                      <a:r>
                        <a:rPr kumimoji="0" lang="en-US" sz="2400" b="0" i="0" u="none" strike="noStrike" cap="none" normalizeH="0" baseline="0" dirty="0">
                          <a:ln>
                            <a:noFill/>
                          </a:ln>
                          <a:solidFill>
                            <a:schemeClr val="tx1"/>
                          </a:solidFill>
                          <a:effectLst/>
                          <a:latin typeface="Verdana" pitchFamily="34" charset="0"/>
                        </a:rPr>
                        <a:t>- Prioritization</a:t>
                      </a:r>
                      <a:endParaRPr kumimoji="0" lang="en-US" sz="2400" b="1" i="0"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marT="45728" marB="45728" anchor="ctr" horzOverflow="overflow">
                    <a:lnL cap="flat">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6444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1</a:t>
                      </a:r>
                    </a:p>
                  </a:txBody>
                  <a:tcPr marT="45728" marB="4572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Outpatient/Ambulatory Health Services</a:t>
                      </a:r>
                    </a:p>
                  </a:txBody>
                  <a:tcPr marT="45728" marB="4572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64097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2</a:t>
                      </a:r>
                    </a:p>
                  </a:txBody>
                  <a:tcPr marT="45728" marB="4572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Medical Case Management</a:t>
                      </a:r>
                    </a:p>
                  </a:txBody>
                  <a:tcPr marT="45728" marB="4572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937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3</a:t>
                      </a:r>
                    </a:p>
                  </a:txBody>
                  <a:tcPr marT="45728" marB="4572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Mental Health Services</a:t>
                      </a:r>
                    </a:p>
                  </a:txBody>
                  <a:tcPr marT="45728" marB="4572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3"/>
                  </a:ext>
                </a:extLst>
              </a:tr>
              <a:tr h="64257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4</a:t>
                      </a:r>
                    </a:p>
                  </a:txBody>
                  <a:tcPr marT="45728" marB="4572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Early Intervention Services</a:t>
                      </a:r>
                    </a:p>
                  </a:txBody>
                  <a:tcPr marT="45728" marB="4572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257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kern="1200" cap="none" normalizeH="0" baseline="0">
                          <a:ln>
                            <a:noFill/>
                          </a:ln>
                          <a:solidFill>
                            <a:schemeClr val="tx1"/>
                          </a:solidFill>
                          <a:effectLst/>
                          <a:latin typeface="Verdana" pitchFamily="34" charset="0"/>
                          <a:ea typeface="+mn-ea"/>
                          <a:cs typeface="+mn-cs"/>
                        </a:rPr>
                        <a:t>5</a:t>
                      </a:r>
                    </a:p>
                  </a:txBody>
                  <a:tcPr marT="45728" marB="4572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kern="1200" cap="none" normalizeH="0" baseline="0" dirty="0">
                          <a:ln>
                            <a:noFill/>
                          </a:ln>
                          <a:solidFill>
                            <a:schemeClr val="tx1"/>
                          </a:solidFill>
                          <a:effectLst/>
                          <a:latin typeface="Verdana" pitchFamily="34" charset="0"/>
                          <a:ea typeface="+mn-ea"/>
                          <a:cs typeface="+mn-cs"/>
                        </a:rPr>
                        <a:t>Oral Health Care</a:t>
                      </a:r>
                    </a:p>
                  </a:txBody>
                  <a:tcPr marT="45728" marB="4572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9" name="Group 142"/>
          <p:cNvGraphicFramePr>
            <a:graphicFrameLocks noGrp="1"/>
          </p:cNvGraphicFramePr>
          <p:nvPr>
            <p:extLst>
              <p:ext uri="{D42A27DB-BD31-4B8C-83A1-F6EECF244321}">
                <p14:modId xmlns:p14="http://schemas.microsoft.com/office/powerpoint/2010/main" val="2091099019"/>
              </p:ext>
            </p:extLst>
          </p:nvPr>
        </p:nvGraphicFramePr>
        <p:xfrm>
          <a:off x="6326439" y="1875750"/>
          <a:ext cx="4038600" cy="4043784"/>
        </p:xfrm>
        <a:graphic>
          <a:graphicData uri="http://schemas.openxmlformats.org/drawingml/2006/table">
            <a:tbl>
              <a:tblPr/>
              <a:tblGrid>
                <a:gridCol w="6096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834503">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a:ln>
                            <a:noFill/>
                          </a:ln>
                          <a:solidFill>
                            <a:schemeClr val="tx1"/>
                          </a:solidFill>
                          <a:effectLst>
                            <a:outerShdw blurRad="38100" dist="38100" dir="2700000" algn="tl">
                              <a:srgbClr val="C0C0C0"/>
                            </a:outerShdw>
                          </a:effectLst>
                          <a:latin typeface="Verdana" pitchFamily="34" charset="0"/>
                        </a:rPr>
                        <a:t>Core Services</a:t>
                      </a:r>
                      <a:r>
                        <a:rPr kumimoji="0" lang="en-US" sz="2400" b="0" i="0" u="none" strike="noStrike" cap="none" normalizeH="0" baseline="0">
                          <a:ln>
                            <a:noFill/>
                          </a:ln>
                          <a:solidFill>
                            <a:schemeClr val="tx1"/>
                          </a:solidFill>
                          <a:effectLst/>
                          <a:latin typeface="Verdana" pitchFamily="34" charset="0"/>
                        </a:rPr>
                        <a:t> - Utilization</a:t>
                      </a:r>
                      <a:endParaRPr kumimoji="0" lang="en-US" sz="2400" b="1" i="0" u="none" strike="noStrike" cap="none" normalizeH="0" baseline="0">
                        <a:ln>
                          <a:noFill/>
                        </a:ln>
                        <a:solidFill>
                          <a:schemeClr val="tx1"/>
                        </a:solidFill>
                        <a:effectLst>
                          <a:outerShdw blurRad="38100" dist="38100" dir="2700000" algn="tl">
                            <a:srgbClr val="C0C0C0"/>
                          </a:outerShdw>
                        </a:effectLst>
                        <a:latin typeface="Verdana" pitchFamily="34" charset="0"/>
                      </a:endParaRPr>
                    </a:p>
                  </a:txBody>
                  <a:tcPr marT="45721" marB="45721" anchor="ctr" horzOverflow="overflow">
                    <a:lnL cap="flat">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6349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1</a:t>
                      </a:r>
                    </a:p>
                  </a:txBody>
                  <a:tcPr marT="45721" marB="45721"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Medical Case Management (531)</a:t>
                      </a:r>
                    </a:p>
                  </a:txBody>
                  <a:tcPr marT="45721" marB="45721"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64905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2</a:t>
                      </a:r>
                    </a:p>
                  </a:txBody>
                  <a:tcPr marT="45721" marB="45721"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Outpatient/Ambulatory Health Services (114)</a:t>
                      </a:r>
                    </a:p>
                  </a:txBody>
                  <a:tcPr marT="45721" marB="45721"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3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3</a:t>
                      </a:r>
                    </a:p>
                  </a:txBody>
                  <a:tcPr marT="45721" marB="45721"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Early Intervention Services (45)</a:t>
                      </a:r>
                    </a:p>
                  </a:txBody>
                  <a:tcPr marT="45721" marB="45721"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3"/>
                  </a:ext>
                </a:extLst>
              </a:tr>
              <a:tr h="64002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4</a:t>
                      </a:r>
                    </a:p>
                  </a:txBody>
                  <a:tcPr marT="45721" marB="45721"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Mental Health Services (15)</a:t>
                      </a:r>
                    </a:p>
                  </a:txBody>
                  <a:tcPr marT="45721" marB="45721"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002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5</a:t>
                      </a:r>
                    </a:p>
                  </a:txBody>
                  <a:tcPr marT="45721" marB="45721"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en-US" sz="1800" b="0" i="0" u="none" strike="noStrike" kern="1200" cap="none" normalizeH="0" baseline="0">
                          <a:ln>
                            <a:noFill/>
                          </a:ln>
                          <a:solidFill>
                            <a:schemeClr val="tx1"/>
                          </a:solidFill>
                          <a:effectLst/>
                          <a:latin typeface="Verdana" pitchFamily="34" charset="0"/>
                          <a:ea typeface="+mn-ea"/>
                          <a:cs typeface="+mn-cs"/>
                        </a:rPr>
                        <a:t>Oral Health Care (12)</a:t>
                      </a:r>
                    </a:p>
                  </a:txBody>
                  <a:tcPr marT="45721" marB="45721"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73179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A398-E21D-0844-884B-63D5F0596184}"/>
              </a:ext>
            </a:extLst>
          </p:cNvPr>
          <p:cNvSpPr>
            <a:spLocks noGrp="1"/>
          </p:cNvSpPr>
          <p:nvPr>
            <p:ph type="title"/>
          </p:nvPr>
        </p:nvSpPr>
        <p:spPr>
          <a:xfrm>
            <a:off x="838200" y="215182"/>
            <a:ext cx="10515600" cy="1325563"/>
          </a:xfrm>
        </p:spPr>
        <p:txBody>
          <a:bodyPr/>
          <a:lstStyle/>
          <a:p>
            <a:pPr algn="ctr"/>
            <a:r>
              <a:rPr lang="en-US"/>
              <a:t>HIV Services Prioritization</a:t>
            </a:r>
          </a:p>
        </p:txBody>
      </p:sp>
      <p:sp>
        <p:nvSpPr>
          <p:cNvPr id="3" name="Text Placeholder 2">
            <a:extLst>
              <a:ext uri="{FF2B5EF4-FFF2-40B4-BE49-F238E27FC236}">
                <a16:creationId xmlns:a16="http://schemas.microsoft.com/office/drawing/2014/main" id="{E1B8F38B-80C1-224D-8F47-B69B3C8F76DB}"/>
              </a:ext>
            </a:extLst>
          </p:cNvPr>
          <p:cNvSpPr>
            <a:spLocks noGrp="1"/>
          </p:cNvSpPr>
          <p:nvPr>
            <p:ph type="body" sz="quarter" idx="14"/>
          </p:nvPr>
        </p:nvSpPr>
        <p:spPr>
          <a:xfrm>
            <a:off x="889000" y="1244603"/>
            <a:ext cx="10414000" cy="592283"/>
          </a:xfrm>
        </p:spPr>
        <p:txBody>
          <a:bodyPr>
            <a:normAutofit/>
          </a:bodyPr>
          <a:lstStyle/>
          <a:p>
            <a:pPr algn="ctr">
              <a:buNone/>
            </a:pPr>
            <a:r>
              <a:rPr lang="en-US" altLang="en-US" sz="2400">
                <a:latin typeface="Calibri" panose="020F0502020204030204" pitchFamily="34" charset="0"/>
              </a:rPr>
              <a:t>How do they line up?</a:t>
            </a:r>
          </a:p>
        </p:txBody>
      </p:sp>
      <p:pic>
        <p:nvPicPr>
          <p:cNvPr id="7" name="Picture 6">
            <a:extLst>
              <a:ext uri="{FF2B5EF4-FFF2-40B4-BE49-F238E27FC236}">
                <a16:creationId xmlns:a16="http://schemas.microsoft.com/office/drawing/2014/main" id="{FC9BDCA2-C9E3-2E4E-B8C5-71BAEC2BFA45}"/>
              </a:ext>
            </a:extLst>
          </p:cNvPr>
          <p:cNvPicPr>
            <a:picLocks noChangeAspect="1"/>
          </p:cNvPicPr>
          <p:nvPr/>
        </p:nvPicPr>
        <p:blipFill>
          <a:blip r:embed="rId2"/>
          <a:stretch>
            <a:fillRect/>
          </a:stretch>
        </p:blipFill>
        <p:spPr>
          <a:xfrm>
            <a:off x="9323639" y="6054882"/>
            <a:ext cx="2637638" cy="593468"/>
          </a:xfrm>
          <a:prstGeom prst="rect">
            <a:avLst/>
          </a:prstGeom>
        </p:spPr>
      </p:pic>
      <p:sp>
        <p:nvSpPr>
          <p:cNvPr id="6" name="Freeform 5">
            <a:extLst>
              <a:ext uri="{FF2B5EF4-FFF2-40B4-BE49-F238E27FC236}">
                <a16:creationId xmlns:a16="http://schemas.microsoft.com/office/drawing/2014/main" id="{B7A58BB5-EF8A-5A4B-A69D-999EA66DE221}"/>
              </a:ext>
            </a:extLst>
          </p:cNvPr>
          <p:cNvSpPr/>
          <p:nvPr/>
        </p:nvSpPr>
        <p:spPr>
          <a:xfrm rot="10800000" flipH="1">
            <a:off x="57047" y="2110300"/>
            <a:ext cx="1663906" cy="4900112"/>
          </a:xfrm>
          <a:custGeom>
            <a:avLst/>
            <a:gdLst>
              <a:gd name="connsiteX0" fmla="*/ 20548 w 6482993"/>
              <a:gd name="connsiteY0" fmla="*/ 30822 h 1212350"/>
              <a:gd name="connsiteX1" fmla="*/ 0 w 6482993"/>
              <a:gd name="connsiteY1" fmla="*/ 636997 h 1212350"/>
              <a:gd name="connsiteX2" fmla="*/ 5856270 w 6482993"/>
              <a:gd name="connsiteY2" fmla="*/ 1212350 h 1212350"/>
              <a:gd name="connsiteX3" fmla="*/ 6482993 w 6482993"/>
              <a:gd name="connsiteY3" fmla="*/ 0 h 1212350"/>
              <a:gd name="connsiteX4" fmla="*/ 20548 w 6482993"/>
              <a:gd name="connsiteY4" fmla="*/ 30822 h 1212350"/>
              <a:gd name="connsiteX0" fmla="*/ 0 w 6484670"/>
              <a:gd name="connsiteY0" fmla="*/ 33997 h 1212350"/>
              <a:gd name="connsiteX1" fmla="*/ 1677 w 6484670"/>
              <a:gd name="connsiteY1" fmla="*/ 636997 h 1212350"/>
              <a:gd name="connsiteX2" fmla="*/ 5857947 w 6484670"/>
              <a:gd name="connsiteY2" fmla="*/ 1212350 h 1212350"/>
              <a:gd name="connsiteX3" fmla="*/ 6484670 w 6484670"/>
              <a:gd name="connsiteY3" fmla="*/ 0 h 1212350"/>
              <a:gd name="connsiteX4" fmla="*/ 0 w 6484670"/>
              <a:gd name="connsiteY4" fmla="*/ 33997 h 1212350"/>
              <a:gd name="connsiteX0" fmla="*/ 0 w 6484670"/>
              <a:gd name="connsiteY0" fmla="*/ 33997 h 1296240"/>
              <a:gd name="connsiteX1" fmla="*/ 1677 w 6484670"/>
              <a:gd name="connsiteY1" fmla="*/ 636997 h 1296240"/>
              <a:gd name="connsiteX2" fmla="*/ 4518775 w 6484670"/>
              <a:gd name="connsiteY2" fmla="*/ 1296240 h 1296240"/>
              <a:gd name="connsiteX3" fmla="*/ 6484670 w 6484670"/>
              <a:gd name="connsiteY3" fmla="*/ 0 h 1296240"/>
              <a:gd name="connsiteX4" fmla="*/ 0 w 6484670"/>
              <a:gd name="connsiteY4" fmla="*/ 33997 h 1296240"/>
              <a:gd name="connsiteX0" fmla="*/ 0 w 6484670"/>
              <a:gd name="connsiteY0" fmla="*/ 33997 h 3950561"/>
              <a:gd name="connsiteX1" fmla="*/ 1677 w 6484670"/>
              <a:gd name="connsiteY1" fmla="*/ 3950561 h 3950561"/>
              <a:gd name="connsiteX2" fmla="*/ 4518775 w 6484670"/>
              <a:gd name="connsiteY2" fmla="*/ 1296240 h 3950561"/>
              <a:gd name="connsiteX3" fmla="*/ 6484670 w 6484670"/>
              <a:gd name="connsiteY3" fmla="*/ 0 h 3950561"/>
              <a:gd name="connsiteX4" fmla="*/ 0 w 6484670"/>
              <a:gd name="connsiteY4" fmla="*/ 33997 h 3950561"/>
              <a:gd name="connsiteX0" fmla="*/ 0 w 4518775"/>
              <a:gd name="connsiteY0" fmla="*/ 0 h 3916564"/>
              <a:gd name="connsiteX1" fmla="*/ 1677 w 4518775"/>
              <a:gd name="connsiteY1" fmla="*/ 3916564 h 3916564"/>
              <a:gd name="connsiteX2" fmla="*/ 4518775 w 4518775"/>
              <a:gd name="connsiteY2" fmla="*/ 1262243 h 3916564"/>
              <a:gd name="connsiteX3" fmla="*/ 1433760 w 4518775"/>
              <a:gd name="connsiteY3" fmla="*/ 12300 h 3916564"/>
              <a:gd name="connsiteX4" fmla="*/ 0 w 4518775"/>
              <a:gd name="connsiteY4" fmla="*/ 0 h 3916564"/>
              <a:gd name="connsiteX0" fmla="*/ 0 w 1433760"/>
              <a:gd name="connsiteY0" fmla="*/ 0 h 3916564"/>
              <a:gd name="connsiteX1" fmla="*/ 1677 w 1433760"/>
              <a:gd name="connsiteY1" fmla="*/ 3916564 h 3916564"/>
              <a:gd name="connsiteX2" fmla="*/ 353004 w 1433760"/>
              <a:gd name="connsiteY2" fmla="*/ 3907803 h 3916564"/>
              <a:gd name="connsiteX3" fmla="*/ 1433760 w 1433760"/>
              <a:gd name="connsiteY3" fmla="*/ 12300 h 3916564"/>
              <a:gd name="connsiteX4" fmla="*/ 0 w 1433760"/>
              <a:gd name="connsiteY4" fmla="*/ 0 h 3916564"/>
              <a:gd name="connsiteX0" fmla="*/ 0 w 1433760"/>
              <a:gd name="connsiteY0" fmla="*/ 0 h 4688244"/>
              <a:gd name="connsiteX1" fmla="*/ 1677 w 1433760"/>
              <a:gd name="connsiteY1" fmla="*/ 3916564 h 4688244"/>
              <a:gd name="connsiteX2" fmla="*/ 29858 w 1433760"/>
              <a:gd name="connsiteY2" fmla="*/ 4688244 h 4688244"/>
              <a:gd name="connsiteX3" fmla="*/ 1433760 w 1433760"/>
              <a:gd name="connsiteY3" fmla="*/ 12300 h 4688244"/>
              <a:gd name="connsiteX4" fmla="*/ 0 w 1433760"/>
              <a:gd name="connsiteY4" fmla="*/ 0 h 4688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760" h="4688244">
                <a:moveTo>
                  <a:pt x="0" y="0"/>
                </a:moveTo>
                <a:lnTo>
                  <a:pt x="1677" y="3916564"/>
                </a:lnTo>
                <a:lnTo>
                  <a:pt x="29858" y="4688244"/>
                </a:lnTo>
                <a:lnTo>
                  <a:pt x="1433760" y="12300"/>
                </a:lnTo>
                <a:lnTo>
                  <a:pt x="0" y="0"/>
                </a:lnTo>
                <a:close/>
              </a:path>
            </a:pathLst>
          </a:custGeom>
          <a:solidFill>
            <a:srgbClr val="0070C0"/>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rgbClr val="38939B"/>
              </a:solidFill>
            </a:endParaRPr>
          </a:p>
        </p:txBody>
      </p:sp>
      <p:graphicFrame>
        <p:nvGraphicFramePr>
          <p:cNvPr id="10" name="Group 130"/>
          <p:cNvGraphicFramePr>
            <a:graphicFrameLocks noGrp="1"/>
          </p:cNvGraphicFramePr>
          <p:nvPr>
            <p:extLst>
              <p:ext uri="{D42A27DB-BD31-4B8C-83A1-F6EECF244321}">
                <p14:modId xmlns:p14="http://schemas.microsoft.com/office/powerpoint/2010/main" val="746373405"/>
              </p:ext>
            </p:extLst>
          </p:nvPr>
        </p:nvGraphicFramePr>
        <p:xfrm>
          <a:off x="1790700" y="2110300"/>
          <a:ext cx="4038600" cy="3383290"/>
        </p:xfrm>
        <a:graphic>
          <a:graphicData uri="http://schemas.openxmlformats.org/drawingml/2006/table">
            <a:tbl>
              <a:tblPr/>
              <a:tblGrid>
                <a:gridCol w="6096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822962">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a:ln>
                            <a:noFill/>
                          </a:ln>
                          <a:solidFill>
                            <a:schemeClr val="tx1"/>
                          </a:solidFill>
                          <a:effectLst>
                            <a:outerShdw blurRad="38100" dist="38100" dir="2700000" algn="tl">
                              <a:srgbClr val="C0C0C0"/>
                            </a:outerShdw>
                          </a:effectLst>
                          <a:latin typeface="Verdana" pitchFamily="34" charset="0"/>
                        </a:rPr>
                        <a:t>Support Services</a:t>
                      </a:r>
                      <a:r>
                        <a:rPr kumimoji="0" lang="en-US" sz="2400" b="0" i="0" u="none" strike="noStrike" cap="none" normalizeH="0" baseline="0">
                          <a:ln>
                            <a:noFill/>
                          </a:ln>
                          <a:solidFill>
                            <a:schemeClr val="tx1"/>
                          </a:solidFill>
                          <a:effectLst/>
                          <a:latin typeface="Verdana" pitchFamily="34" charset="0"/>
                        </a:rPr>
                        <a:t> - Prioritization</a:t>
                      </a:r>
                      <a:endParaRPr kumimoji="0" lang="en-US" sz="2400" b="1" i="0" u="none" strike="noStrike" cap="none" normalizeH="0" baseline="0">
                        <a:ln>
                          <a:noFill/>
                        </a:ln>
                        <a:solidFill>
                          <a:schemeClr val="tx1"/>
                        </a:solidFill>
                        <a:effectLst>
                          <a:outerShdw blurRad="38100" dist="38100" dir="2700000" algn="tl">
                            <a:srgbClr val="C0C0C0"/>
                          </a:outerShdw>
                        </a:effectLst>
                        <a:latin typeface="Verdana" pitchFamily="34" charset="0"/>
                      </a:endParaRPr>
                    </a:p>
                  </a:txBody>
                  <a:tcPr marT="45721" marB="45721" anchor="ctr" horzOverflow="overflow">
                    <a:lnL cap="flat">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63023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1</a:t>
                      </a:r>
                    </a:p>
                  </a:txBody>
                  <a:tcPr marT="45721" marB="45721"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Emergency Financial Assistance</a:t>
                      </a:r>
                    </a:p>
                  </a:txBody>
                  <a:tcPr marT="45721" marB="45721"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64008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2</a:t>
                      </a:r>
                    </a:p>
                  </a:txBody>
                  <a:tcPr marT="45721" marB="45721"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Housing Services</a:t>
                      </a:r>
                    </a:p>
                  </a:txBody>
                  <a:tcPr marT="45721" marB="45721"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8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3</a:t>
                      </a:r>
                    </a:p>
                  </a:txBody>
                  <a:tcPr marT="45721" marB="45721"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Food Bank/Home Delivered Meals</a:t>
                      </a:r>
                    </a:p>
                  </a:txBody>
                  <a:tcPr marT="45721" marB="45721"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3"/>
                  </a:ext>
                </a:extLst>
              </a:tr>
              <a:tr h="64008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4</a:t>
                      </a:r>
                    </a:p>
                  </a:txBody>
                  <a:tcPr marT="45721" marB="45721"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Verdana" pitchFamily="34" charset="0"/>
                        </a:rPr>
                        <a:t>Medical Transportation Services</a:t>
                      </a:r>
                    </a:p>
                  </a:txBody>
                  <a:tcPr marT="45721" marB="45721"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1" name="Group 129"/>
          <p:cNvGraphicFramePr>
            <a:graphicFrameLocks/>
          </p:cNvGraphicFramePr>
          <p:nvPr>
            <p:extLst>
              <p:ext uri="{D42A27DB-BD31-4B8C-83A1-F6EECF244321}">
                <p14:modId xmlns:p14="http://schemas.microsoft.com/office/powerpoint/2010/main" val="1582403123"/>
              </p:ext>
            </p:extLst>
          </p:nvPr>
        </p:nvGraphicFramePr>
        <p:xfrm>
          <a:off x="6324600" y="2110300"/>
          <a:ext cx="4038600" cy="3712474"/>
        </p:xfrm>
        <a:graphic>
          <a:graphicData uri="http://schemas.openxmlformats.org/drawingml/2006/table">
            <a:tbl>
              <a:tblPr/>
              <a:tblGrid>
                <a:gridCol w="6096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822962">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a:ln>
                            <a:noFill/>
                          </a:ln>
                          <a:solidFill>
                            <a:schemeClr val="tx1"/>
                          </a:solidFill>
                          <a:effectLst>
                            <a:outerShdw blurRad="38100" dist="38100" dir="2700000" algn="tl">
                              <a:srgbClr val="C0C0C0"/>
                            </a:outerShdw>
                          </a:effectLst>
                          <a:latin typeface="Verdana" pitchFamily="34" charset="0"/>
                        </a:rPr>
                        <a:t>Support Services</a:t>
                      </a:r>
                      <a:r>
                        <a:rPr kumimoji="0" lang="en-US" sz="2400" b="0" i="0" u="none" strike="noStrike" cap="none" normalizeH="0" baseline="0">
                          <a:ln>
                            <a:noFill/>
                          </a:ln>
                          <a:solidFill>
                            <a:schemeClr val="tx1"/>
                          </a:solidFill>
                          <a:effectLst/>
                          <a:latin typeface="Verdana" pitchFamily="34" charset="0"/>
                        </a:rPr>
                        <a:t> - Utilization</a:t>
                      </a:r>
                      <a:endParaRPr kumimoji="0" lang="en-US" sz="2400" b="1" i="0" u="none" strike="noStrike" cap="none" normalizeH="0" baseline="0">
                        <a:ln>
                          <a:noFill/>
                        </a:ln>
                        <a:solidFill>
                          <a:schemeClr val="tx1"/>
                        </a:solidFill>
                        <a:effectLst>
                          <a:outerShdw blurRad="38100" dist="38100" dir="2700000" algn="tl">
                            <a:srgbClr val="C0C0C0"/>
                          </a:outerShdw>
                        </a:effectLst>
                        <a:latin typeface="Verdana" pitchFamily="34" charset="0"/>
                      </a:endParaRPr>
                    </a:p>
                  </a:txBody>
                  <a:tcPr marT="45721" marB="45721" anchor="ctr" horzOverflow="overflow">
                    <a:lnL cap="flat">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64008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1</a:t>
                      </a:r>
                    </a:p>
                  </a:txBody>
                  <a:tcPr marT="45721" marB="45721"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Medical Transportation Services (95)</a:t>
                      </a:r>
                    </a:p>
                  </a:txBody>
                  <a:tcPr marT="45721" marB="45721"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64008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2</a:t>
                      </a:r>
                    </a:p>
                  </a:txBody>
                  <a:tcPr marT="45721" marB="45721"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en-US" sz="1800" b="0" i="0" u="none" strike="noStrike" cap="none" normalizeH="0" baseline="0">
                          <a:ln>
                            <a:noFill/>
                          </a:ln>
                          <a:solidFill>
                            <a:schemeClr val="tx1"/>
                          </a:solidFill>
                          <a:effectLst/>
                          <a:latin typeface="Verdana" pitchFamily="34" charset="0"/>
                        </a:rPr>
                        <a:t>Emergency Financial Assistance (69)</a:t>
                      </a:r>
                    </a:p>
                  </a:txBody>
                  <a:tcPr marT="45721" marB="45721"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8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3</a:t>
                      </a:r>
                    </a:p>
                  </a:txBody>
                  <a:tcPr marT="45721" marB="45721"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en-US" sz="1800" b="0" i="0" u="none" strike="noStrike" cap="none" normalizeH="0" baseline="0">
                          <a:ln>
                            <a:noFill/>
                          </a:ln>
                          <a:solidFill>
                            <a:schemeClr val="tx1"/>
                          </a:solidFill>
                          <a:effectLst/>
                          <a:latin typeface="Verdana" pitchFamily="34" charset="0"/>
                        </a:rPr>
                        <a:t>Housing Services (32)</a:t>
                      </a:r>
                    </a:p>
                  </a:txBody>
                  <a:tcPr marT="45721" marB="45721"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3"/>
                  </a:ext>
                </a:extLst>
              </a:tr>
              <a:tr h="63181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4</a:t>
                      </a:r>
                    </a:p>
                  </a:txBody>
                  <a:tcPr marT="45721" marB="45721"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en-US" sz="1800" b="0" i="0" u="none" strike="noStrike" cap="none" normalizeH="0" baseline="0">
                          <a:ln>
                            <a:noFill/>
                          </a:ln>
                          <a:solidFill>
                            <a:schemeClr val="tx1"/>
                          </a:solidFill>
                          <a:effectLst/>
                          <a:latin typeface="Verdana" pitchFamily="34" charset="0"/>
                        </a:rPr>
                        <a:t>Food Bank/Home Delivered Meals (19)</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a:ln>
                          <a:noFill/>
                        </a:ln>
                        <a:solidFill>
                          <a:schemeClr val="tx1"/>
                        </a:solidFill>
                        <a:effectLst/>
                        <a:latin typeface="Verdana" pitchFamily="34" charset="0"/>
                      </a:endParaRPr>
                    </a:p>
                  </a:txBody>
                  <a:tcPr marT="45721" marB="45721"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11993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12EE-46C5-4AE5-C035-2FAAA2C910E5}"/>
              </a:ext>
            </a:extLst>
          </p:cNvPr>
          <p:cNvSpPr>
            <a:spLocks noGrp="1"/>
          </p:cNvSpPr>
          <p:nvPr>
            <p:ph type="title"/>
          </p:nvPr>
        </p:nvSpPr>
        <p:spPr>
          <a:xfrm>
            <a:off x="838200" y="365125"/>
            <a:ext cx="10515600" cy="1042435"/>
          </a:xfr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en-US" dirty="0">
                <a:solidFill>
                  <a:schemeClr val="bg1"/>
                </a:solidFill>
              </a:rPr>
              <a:t>Introductions</a:t>
            </a:r>
          </a:p>
        </p:txBody>
      </p:sp>
      <p:sp>
        <p:nvSpPr>
          <p:cNvPr id="3" name="Text Placeholder 2">
            <a:extLst>
              <a:ext uri="{FF2B5EF4-FFF2-40B4-BE49-F238E27FC236}">
                <a16:creationId xmlns:a16="http://schemas.microsoft.com/office/drawing/2014/main" id="{6E9DB25C-51A4-8242-F284-8E6BDD513E0E}"/>
              </a:ext>
            </a:extLst>
          </p:cNvPr>
          <p:cNvSpPr>
            <a:spLocks noGrp="1"/>
          </p:cNvSpPr>
          <p:nvPr>
            <p:ph type="body" sz="quarter" idx="14"/>
          </p:nvPr>
        </p:nvSpPr>
        <p:spPr>
          <a:xfrm>
            <a:off x="1295400" y="1903751"/>
            <a:ext cx="9434804" cy="3870631"/>
          </a:xfrm>
        </p:spPr>
        <p:txBody>
          <a:bodyPr>
            <a:normAutofit/>
          </a:bodyPr>
          <a:lstStyle/>
          <a:p>
            <a:pPr marL="0" indent="0">
              <a:buNone/>
            </a:pPr>
            <a:r>
              <a:rPr lang="en-US" dirty="0"/>
              <a:t>Please share:</a:t>
            </a:r>
          </a:p>
          <a:p>
            <a:r>
              <a:rPr lang="en-US" dirty="0"/>
              <a:t>Name</a:t>
            </a:r>
          </a:p>
          <a:p>
            <a:r>
              <a:rPr lang="en-US" dirty="0"/>
              <a:t>How long have you been on board</a:t>
            </a:r>
          </a:p>
          <a:p>
            <a:r>
              <a:rPr lang="en-US" dirty="0"/>
              <a:t>Ice breaker questions (choose one or all)</a:t>
            </a:r>
          </a:p>
          <a:p>
            <a:pPr lvl="1"/>
            <a:r>
              <a:rPr lang="en-US" i="1" dirty="0"/>
              <a:t>Provide one word that describes you and explain why</a:t>
            </a:r>
          </a:p>
          <a:p>
            <a:pPr lvl="1"/>
            <a:r>
              <a:rPr lang="en-US" i="1" dirty="0"/>
              <a:t>What or who inspired you to become active in community work</a:t>
            </a:r>
          </a:p>
          <a:p>
            <a:pPr lvl="1"/>
            <a:r>
              <a:rPr lang="en-US" i="1" dirty="0"/>
              <a:t>Share something that you are grateful for (big or small)</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967459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A398-E21D-0844-884B-63D5F0596184}"/>
              </a:ext>
            </a:extLst>
          </p:cNvPr>
          <p:cNvSpPr>
            <a:spLocks noGrp="1"/>
          </p:cNvSpPr>
          <p:nvPr>
            <p:ph type="title"/>
          </p:nvPr>
        </p:nvSpPr>
        <p:spPr/>
        <p:txBody>
          <a:bodyPr>
            <a:normAutofit fontScale="90000"/>
          </a:bodyPr>
          <a:lstStyle/>
          <a:p>
            <a:pPr algn="ctr"/>
            <a:r>
              <a:rPr lang="en-US"/>
              <a:t>Ryan White Funding by Category</a:t>
            </a:r>
            <a:br>
              <a:rPr lang="en-US"/>
            </a:br>
            <a:r>
              <a:rPr lang="en-US"/>
              <a:t>2023-2024</a:t>
            </a:r>
          </a:p>
        </p:txBody>
      </p:sp>
      <p:pic>
        <p:nvPicPr>
          <p:cNvPr id="7" name="Picture 6">
            <a:extLst>
              <a:ext uri="{FF2B5EF4-FFF2-40B4-BE49-F238E27FC236}">
                <a16:creationId xmlns:a16="http://schemas.microsoft.com/office/drawing/2014/main" id="{FC9BDCA2-C9E3-2E4E-B8C5-71BAEC2BFA45}"/>
              </a:ext>
            </a:extLst>
          </p:cNvPr>
          <p:cNvPicPr>
            <a:picLocks noChangeAspect="1"/>
          </p:cNvPicPr>
          <p:nvPr/>
        </p:nvPicPr>
        <p:blipFill>
          <a:blip r:embed="rId2"/>
          <a:stretch>
            <a:fillRect/>
          </a:stretch>
        </p:blipFill>
        <p:spPr>
          <a:xfrm>
            <a:off x="9323639" y="6054882"/>
            <a:ext cx="2637638" cy="593468"/>
          </a:xfrm>
          <a:prstGeom prst="rect">
            <a:avLst/>
          </a:prstGeom>
        </p:spPr>
      </p:pic>
      <p:sp>
        <p:nvSpPr>
          <p:cNvPr id="6" name="Freeform 5">
            <a:extLst>
              <a:ext uri="{FF2B5EF4-FFF2-40B4-BE49-F238E27FC236}">
                <a16:creationId xmlns:a16="http://schemas.microsoft.com/office/drawing/2014/main" id="{B7A58BB5-EF8A-5A4B-A69D-999EA66DE221}"/>
              </a:ext>
            </a:extLst>
          </p:cNvPr>
          <p:cNvSpPr/>
          <p:nvPr/>
        </p:nvSpPr>
        <p:spPr>
          <a:xfrm rot="10800000" flipH="1">
            <a:off x="-74947" y="2099073"/>
            <a:ext cx="1663906" cy="4900112"/>
          </a:xfrm>
          <a:custGeom>
            <a:avLst/>
            <a:gdLst>
              <a:gd name="connsiteX0" fmla="*/ 20548 w 6482993"/>
              <a:gd name="connsiteY0" fmla="*/ 30822 h 1212350"/>
              <a:gd name="connsiteX1" fmla="*/ 0 w 6482993"/>
              <a:gd name="connsiteY1" fmla="*/ 636997 h 1212350"/>
              <a:gd name="connsiteX2" fmla="*/ 5856270 w 6482993"/>
              <a:gd name="connsiteY2" fmla="*/ 1212350 h 1212350"/>
              <a:gd name="connsiteX3" fmla="*/ 6482993 w 6482993"/>
              <a:gd name="connsiteY3" fmla="*/ 0 h 1212350"/>
              <a:gd name="connsiteX4" fmla="*/ 20548 w 6482993"/>
              <a:gd name="connsiteY4" fmla="*/ 30822 h 1212350"/>
              <a:gd name="connsiteX0" fmla="*/ 0 w 6484670"/>
              <a:gd name="connsiteY0" fmla="*/ 33997 h 1212350"/>
              <a:gd name="connsiteX1" fmla="*/ 1677 w 6484670"/>
              <a:gd name="connsiteY1" fmla="*/ 636997 h 1212350"/>
              <a:gd name="connsiteX2" fmla="*/ 5857947 w 6484670"/>
              <a:gd name="connsiteY2" fmla="*/ 1212350 h 1212350"/>
              <a:gd name="connsiteX3" fmla="*/ 6484670 w 6484670"/>
              <a:gd name="connsiteY3" fmla="*/ 0 h 1212350"/>
              <a:gd name="connsiteX4" fmla="*/ 0 w 6484670"/>
              <a:gd name="connsiteY4" fmla="*/ 33997 h 1212350"/>
              <a:gd name="connsiteX0" fmla="*/ 0 w 6484670"/>
              <a:gd name="connsiteY0" fmla="*/ 33997 h 1296240"/>
              <a:gd name="connsiteX1" fmla="*/ 1677 w 6484670"/>
              <a:gd name="connsiteY1" fmla="*/ 636997 h 1296240"/>
              <a:gd name="connsiteX2" fmla="*/ 4518775 w 6484670"/>
              <a:gd name="connsiteY2" fmla="*/ 1296240 h 1296240"/>
              <a:gd name="connsiteX3" fmla="*/ 6484670 w 6484670"/>
              <a:gd name="connsiteY3" fmla="*/ 0 h 1296240"/>
              <a:gd name="connsiteX4" fmla="*/ 0 w 6484670"/>
              <a:gd name="connsiteY4" fmla="*/ 33997 h 1296240"/>
              <a:gd name="connsiteX0" fmla="*/ 0 w 6484670"/>
              <a:gd name="connsiteY0" fmla="*/ 33997 h 3950561"/>
              <a:gd name="connsiteX1" fmla="*/ 1677 w 6484670"/>
              <a:gd name="connsiteY1" fmla="*/ 3950561 h 3950561"/>
              <a:gd name="connsiteX2" fmla="*/ 4518775 w 6484670"/>
              <a:gd name="connsiteY2" fmla="*/ 1296240 h 3950561"/>
              <a:gd name="connsiteX3" fmla="*/ 6484670 w 6484670"/>
              <a:gd name="connsiteY3" fmla="*/ 0 h 3950561"/>
              <a:gd name="connsiteX4" fmla="*/ 0 w 6484670"/>
              <a:gd name="connsiteY4" fmla="*/ 33997 h 3950561"/>
              <a:gd name="connsiteX0" fmla="*/ 0 w 4518775"/>
              <a:gd name="connsiteY0" fmla="*/ 0 h 3916564"/>
              <a:gd name="connsiteX1" fmla="*/ 1677 w 4518775"/>
              <a:gd name="connsiteY1" fmla="*/ 3916564 h 3916564"/>
              <a:gd name="connsiteX2" fmla="*/ 4518775 w 4518775"/>
              <a:gd name="connsiteY2" fmla="*/ 1262243 h 3916564"/>
              <a:gd name="connsiteX3" fmla="*/ 1433760 w 4518775"/>
              <a:gd name="connsiteY3" fmla="*/ 12300 h 3916564"/>
              <a:gd name="connsiteX4" fmla="*/ 0 w 4518775"/>
              <a:gd name="connsiteY4" fmla="*/ 0 h 3916564"/>
              <a:gd name="connsiteX0" fmla="*/ 0 w 1433760"/>
              <a:gd name="connsiteY0" fmla="*/ 0 h 3916564"/>
              <a:gd name="connsiteX1" fmla="*/ 1677 w 1433760"/>
              <a:gd name="connsiteY1" fmla="*/ 3916564 h 3916564"/>
              <a:gd name="connsiteX2" fmla="*/ 353004 w 1433760"/>
              <a:gd name="connsiteY2" fmla="*/ 3907803 h 3916564"/>
              <a:gd name="connsiteX3" fmla="*/ 1433760 w 1433760"/>
              <a:gd name="connsiteY3" fmla="*/ 12300 h 3916564"/>
              <a:gd name="connsiteX4" fmla="*/ 0 w 1433760"/>
              <a:gd name="connsiteY4" fmla="*/ 0 h 3916564"/>
              <a:gd name="connsiteX0" fmla="*/ 0 w 1433760"/>
              <a:gd name="connsiteY0" fmla="*/ 0 h 4688244"/>
              <a:gd name="connsiteX1" fmla="*/ 1677 w 1433760"/>
              <a:gd name="connsiteY1" fmla="*/ 3916564 h 4688244"/>
              <a:gd name="connsiteX2" fmla="*/ 29858 w 1433760"/>
              <a:gd name="connsiteY2" fmla="*/ 4688244 h 4688244"/>
              <a:gd name="connsiteX3" fmla="*/ 1433760 w 1433760"/>
              <a:gd name="connsiteY3" fmla="*/ 12300 h 4688244"/>
              <a:gd name="connsiteX4" fmla="*/ 0 w 1433760"/>
              <a:gd name="connsiteY4" fmla="*/ 0 h 4688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760" h="4688244">
                <a:moveTo>
                  <a:pt x="0" y="0"/>
                </a:moveTo>
                <a:lnTo>
                  <a:pt x="1677" y="3916564"/>
                </a:lnTo>
                <a:lnTo>
                  <a:pt x="29858" y="4688244"/>
                </a:lnTo>
                <a:lnTo>
                  <a:pt x="1433760" y="12300"/>
                </a:lnTo>
                <a:lnTo>
                  <a:pt x="0" y="0"/>
                </a:lnTo>
                <a:close/>
              </a:path>
            </a:pathLst>
          </a:custGeom>
          <a:solidFill>
            <a:srgbClr val="0070C0"/>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rgbClr val="38939B"/>
              </a:solidFill>
            </a:endParaRPr>
          </a:p>
        </p:txBody>
      </p:sp>
      <p:graphicFrame>
        <p:nvGraphicFramePr>
          <p:cNvPr id="10" name="Group 143"/>
          <p:cNvGraphicFramePr>
            <a:graphicFrameLocks/>
          </p:cNvGraphicFramePr>
          <p:nvPr>
            <p:extLst>
              <p:ext uri="{D42A27DB-BD31-4B8C-83A1-F6EECF244321}">
                <p14:modId xmlns:p14="http://schemas.microsoft.com/office/powerpoint/2010/main" val="2409694465"/>
              </p:ext>
            </p:extLst>
          </p:nvPr>
        </p:nvGraphicFramePr>
        <p:xfrm>
          <a:off x="1241530" y="1961713"/>
          <a:ext cx="4038600" cy="3822699"/>
        </p:xfrm>
        <a:graphic>
          <a:graphicData uri="http://schemas.openxmlformats.org/drawingml/2006/table">
            <a:tbl>
              <a:tblPr/>
              <a:tblGrid>
                <a:gridCol w="6096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613399">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a:ln>
                            <a:noFill/>
                          </a:ln>
                          <a:solidFill>
                            <a:schemeClr val="tx1"/>
                          </a:solidFill>
                          <a:effectLst>
                            <a:outerShdw blurRad="38100" dist="38100" dir="2700000" algn="tl">
                              <a:srgbClr val="C0C0C0"/>
                            </a:outerShdw>
                          </a:effectLst>
                          <a:latin typeface="Verdana" pitchFamily="34" charset="0"/>
                        </a:rPr>
                        <a:t>Core Services</a:t>
                      </a:r>
                    </a:p>
                  </a:txBody>
                  <a:tcPr marT="45718" marB="45718" anchor="ctr" horzOverflow="overflow">
                    <a:lnL cap="flat">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64435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1</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Outpatient/Ambulatory Health Services: $24,132</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6408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2</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Medical Case Management: $575,631</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923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3</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Oral Health Care: $75,000</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3"/>
                  </a:ext>
                </a:extLst>
              </a:tr>
              <a:tr h="64243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4</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Mental Health Services: $125,792</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243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kern="1200" cap="none" normalizeH="0" baseline="0">
                          <a:ln>
                            <a:noFill/>
                          </a:ln>
                          <a:solidFill>
                            <a:schemeClr val="tx1"/>
                          </a:solidFill>
                          <a:effectLst/>
                          <a:latin typeface="Verdana" pitchFamily="34" charset="0"/>
                          <a:ea typeface="+mn-ea"/>
                          <a:cs typeface="+mn-cs"/>
                        </a:rPr>
                        <a:t>5</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kern="1200" cap="none" normalizeH="0" baseline="0">
                          <a:ln>
                            <a:noFill/>
                          </a:ln>
                          <a:solidFill>
                            <a:schemeClr val="tx1"/>
                          </a:solidFill>
                          <a:effectLst/>
                          <a:latin typeface="Verdana" pitchFamily="34" charset="0"/>
                          <a:ea typeface="+mn-ea"/>
                          <a:cs typeface="+mn-cs"/>
                        </a:rPr>
                        <a:t>Early Intervention Services: $152,770</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11" name="Group 152"/>
          <p:cNvGraphicFramePr>
            <a:graphicFrameLocks/>
          </p:cNvGraphicFramePr>
          <p:nvPr>
            <p:extLst>
              <p:ext uri="{D42A27DB-BD31-4B8C-83A1-F6EECF244321}">
                <p14:modId xmlns:p14="http://schemas.microsoft.com/office/powerpoint/2010/main" val="550675355"/>
              </p:ext>
            </p:extLst>
          </p:nvPr>
        </p:nvGraphicFramePr>
        <p:xfrm>
          <a:off x="6248400" y="1961713"/>
          <a:ext cx="4038600" cy="3822699"/>
        </p:xfrm>
        <a:graphic>
          <a:graphicData uri="http://schemas.openxmlformats.org/drawingml/2006/table">
            <a:tbl>
              <a:tblPr/>
              <a:tblGrid>
                <a:gridCol w="6096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732851">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a:ln>
                            <a:noFill/>
                          </a:ln>
                          <a:solidFill>
                            <a:schemeClr val="tx1"/>
                          </a:solidFill>
                          <a:effectLst>
                            <a:outerShdw blurRad="38100" dist="38100" dir="2700000" algn="tl">
                              <a:srgbClr val="C0C0C0"/>
                            </a:outerShdw>
                          </a:effectLst>
                          <a:latin typeface="Verdana" pitchFamily="34" charset="0"/>
                        </a:rPr>
                        <a:t>Support Services</a:t>
                      </a:r>
                    </a:p>
                  </a:txBody>
                  <a:tcPr marT="45696" marB="45696" anchor="ctr" horzOverflow="overflow">
                    <a:lnL cap="flat">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76897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1</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Housing Services: $20,000</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77091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2</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Emergency Financial Assistance: $105,000</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897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3</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Medical Transportation Services: $27,500*</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3"/>
                  </a:ext>
                </a:extLst>
              </a:tr>
              <a:tr h="78098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4</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Food Bank/Home-Delivered Meals: $364,000</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 name="TextBox 7">
            <a:extLst>
              <a:ext uri="{FF2B5EF4-FFF2-40B4-BE49-F238E27FC236}">
                <a16:creationId xmlns:a16="http://schemas.microsoft.com/office/drawing/2014/main" id="{17A92FAF-D547-42D5-B419-28B8DD7068B7}"/>
              </a:ext>
            </a:extLst>
          </p:cNvPr>
          <p:cNvSpPr txBox="1"/>
          <p:nvPr/>
        </p:nvSpPr>
        <p:spPr>
          <a:xfrm>
            <a:off x="2357306" y="6149130"/>
            <a:ext cx="6014907" cy="307777"/>
          </a:xfrm>
          <a:prstGeom prst="rect">
            <a:avLst/>
          </a:prstGeom>
          <a:noFill/>
        </p:spPr>
        <p:txBody>
          <a:bodyPr wrap="square" rtlCol="0">
            <a:spAutoFit/>
          </a:bodyPr>
          <a:lstStyle/>
          <a:p>
            <a:r>
              <a:rPr lang="en-US" sz="1400"/>
              <a:t>* Funded with Ryan White Part B</a:t>
            </a:r>
          </a:p>
        </p:txBody>
      </p:sp>
    </p:spTree>
    <p:extLst>
      <p:ext uri="{BB962C8B-B14F-4D97-AF65-F5344CB8AC3E}">
        <p14:creationId xmlns:p14="http://schemas.microsoft.com/office/powerpoint/2010/main" val="79458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A398-E21D-0844-884B-63D5F0596184}"/>
              </a:ext>
            </a:extLst>
          </p:cNvPr>
          <p:cNvSpPr>
            <a:spLocks noGrp="1"/>
          </p:cNvSpPr>
          <p:nvPr>
            <p:ph type="title"/>
          </p:nvPr>
        </p:nvSpPr>
        <p:spPr/>
        <p:txBody>
          <a:bodyPr>
            <a:normAutofit fontScale="90000"/>
          </a:bodyPr>
          <a:lstStyle/>
          <a:p>
            <a:pPr algn="ctr"/>
            <a:r>
              <a:rPr lang="en-US"/>
              <a:t>Ryan White Funding by Category</a:t>
            </a:r>
            <a:br>
              <a:rPr lang="en-US"/>
            </a:br>
            <a:r>
              <a:rPr lang="en-US"/>
              <a:t>2024-2025</a:t>
            </a:r>
          </a:p>
        </p:txBody>
      </p:sp>
      <p:pic>
        <p:nvPicPr>
          <p:cNvPr id="7" name="Picture 6">
            <a:extLst>
              <a:ext uri="{FF2B5EF4-FFF2-40B4-BE49-F238E27FC236}">
                <a16:creationId xmlns:a16="http://schemas.microsoft.com/office/drawing/2014/main" id="{FC9BDCA2-C9E3-2E4E-B8C5-71BAEC2BFA45}"/>
              </a:ext>
            </a:extLst>
          </p:cNvPr>
          <p:cNvPicPr>
            <a:picLocks noChangeAspect="1"/>
          </p:cNvPicPr>
          <p:nvPr/>
        </p:nvPicPr>
        <p:blipFill>
          <a:blip r:embed="rId2"/>
          <a:stretch>
            <a:fillRect/>
          </a:stretch>
        </p:blipFill>
        <p:spPr>
          <a:xfrm>
            <a:off x="9323639" y="6054882"/>
            <a:ext cx="2637638" cy="593468"/>
          </a:xfrm>
          <a:prstGeom prst="rect">
            <a:avLst/>
          </a:prstGeom>
        </p:spPr>
      </p:pic>
      <p:sp>
        <p:nvSpPr>
          <p:cNvPr id="6" name="Freeform 5">
            <a:extLst>
              <a:ext uri="{FF2B5EF4-FFF2-40B4-BE49-F238E27FC236}">
                <a16:creationId xmlns:a16="http://schemas.microsoft.com/office/drawing/2014/main" id="{B7A58BB5-EF8A-5A4B-A69D-999EA66DE221}"/>
              </a:ext>
            </a:extLst>
          </p:cNvPr>
          <p:cNvSpPr/>
          <p:nvPr/>
        </p:nvSpPr>
        <p:spPr>
          <a:xfrm rot="10800000" flipH="1">
            <a:off x="-74947" y="2099073"/>
            <a:ext cx="1663906" cy="4900112"/>
          </a:xfrm>
          <a:custGeom>
            <a:avLst/>
            <a:gdLst>
              <a:gd name="connsiteX0" fmla="*/ 20548 w 6482993"/>
              <a:gd name="connsiteY0" fmla="*/ 30822 h 1212350"/>
              <a:gd name="connsiteX1" fmla="*/ 0 w 6482993"/>
              <a:gd name="connsiteY1" fmla="*/ 636997 h 1212350"/>
              <a:gd name="connsiteX2" fmla="*/ 5856270 w 6482993"/>
              <a:gd name="connsiteY2" fmla="*/ 1212350 h 1212350"/>
              <a:gd name="connsiteX3" fmla="*/ 6482993 w 6482993"/>
              <a:gd name="connsiteY3" fmla="*/ 0 h 1212350"/>
              <a:gd name="connsiteX4" fmla="*/ 20548 w 6482993"/>
              <a:gd name="connsiteY4" fmla="*/ 30822 h 1212350"/>
              <a:gd name="connsiteX0" fmla="*/ 0 w 6484670"/>
              <a:gd name="connsiteY0" fmla="*/ 33997 h 1212350"/>
              <a:gd name="connsiteX1" fmla="*/ 1677 w 6484670"/>
              <a:gd name="connsiteY1" fmla="*/ 636997 h 1212350"/>
              <a:gd name="connsiteX2" fmla="*/ 5857947 w 6484670"/>
              <a:gd name="connsiteY2" fmla="*/ 1212350 h 1212350"/>
              <a:gd name="connsiteX3" fmla="*/ 6484670 w 6484670"/>
              <a:gd name="connsiteY3" fmla="*/ 0 h 1212350"/>
              <a:gd name="connsiteX4" fmla="*/ 0 w 6484670"/>
              <a:gd name="connsiteY4" fmla="*/ 33997 h 1212350"/>
              <a:gd name="connsiteX0" fmla="*/ 0 w 6484670"/>
              <a:gd name="connsiteY0" fmla="*/ 33997 h 1296240"/>
              <a:gd name="connsiteX1" fmla="*/ 1677 w 6484670"/>
              <a:gd name="connsiteY1" fmla="*/ 636997 h 1296240"/>
              <a:gd name="connsiteX2" fmla="*/ 4518775 w 6484670"/>
              <a:gd name="connsiteY2" fmla="*/ 1296240 h 1296240"/>
              <a:gd name="connsiteX3" fmla="*/ 6484670 w 6484670"/>
              <a:gd name="connsiteY3" fmla="*/ 0 h 1296240"/>
              <a:gd name="connsiteX4" fmla="*/ 0 w 6484670"/>
              <a:gd name="connsiteY4" fmla="*/ 33997 h 1296240"/>
              <a:gd name="connsiteX0" fmla="*/ 0 w 6484670"/>
              <a:gd name="connsiteY0" fmla="*/ 33997 h 3950561"/>
              <a:gd name="connsiteX1" fmla="*/ 1677 w 6484670"/>
              <a:gd name="connsiteY1" fmla="*/ 3950561 h 3950561"/>
              <a:gd name="connsiteX2" fmla="*/ 4518775 w 6484670"/>
              <a:gd name="connsiteY2" fmla="*/ 1296240 h 3950561"/>
              <a:gd name="connsiteX3" fmla="*/ 6484670 w 6484670"/>
              <a:gd name="connsiteY3" fmla="*/ 0 h 3950561"/>
              <a:gd name="connsiteX4" fmla="*/ 0 w 6484670"/>
              <a:gd name="connsiteY4" fmla="*/ 33997 h 3950561"/>
              <a:gd name="connsiteX0" fmla="*/ 0 w 4518775"/>
              <a:gd name="connsiteY0" fmla="*/ 0 h 3916564"/>
              <a:gd name="connsiteX1" fmla="*/ 1677 w 4518775"/>
              <a:gd name="connsiteY1" fmla="*/ 3916564 h 3916564"/>
              <a:gd name="connsiteX2" fmla="*/ 4518775 w 4518775"/>
              <a:gd name="connsiteY2" fmla="*/ 1262243 h 3916564"/>
              <a:gd name="connsiteX3" fmla="*/ 1433760 w 4518775"/>
              <a:gd name="connsiteY3" fmla="*/ 12300 h 3916564"/>
              <a:gd name="connsiteX4" fmla="*/ 0 w 4518775"/>
              <a:gd name="connsiteY4" fmla="*/ 0 h 3916564"/>
              <a:gd name="connsiteX0" fmla="*/ 0 w 1433760"/>
              <a:gd name="connsiteY0" fmla="*/ 0 h 3916564"/>
              <a:gd name="connsiteX1" fmla="*/ 1677 w 1433760"/>
              <a:gd name="connsiteY1" fmla="*/ 3916564 h 3916564"/>
              <a:gd name="connsiteX2" fmla="*/ 353004 w 1433760"/>
              <a:gd name="connsiteY2" fmla="*/ 3907803 h 3916564"/>
              <a:gd name="connsiteX3" fmla="*/ 1433760 w 1433760"/>
              <a:gd name="connsiteY3" fmla="*/ 12300 h 3916564"/>
              <a:gd name="connsiteX4" fmla="*/ 0 w 1433760"/>
              <a:gd name="connsiteY4" fmla="*/ 0 h 3916564"/>
              <a:gd name="connsiteX0" fmla="*/ 0 w 1433760"/>
              <a:gd name="connsiteY0" fmla="*/ 0 h 4688244"/>
              <a:gd name="connsiteX1" fmla="*/ 1677 w 1433760"/>
              <a:gd name="connsiteY1" fmla="*/ 3916564 h 4688244"/>
              <a:gd name="connsiteX2" fmla="*/ 29858 w 1433760"/>
              <a:gd name="connsiteY2" fmla="*/ 4688244 h 4688244"/>
              <a:gd name="connsiteX3" fmla="*/ 1433760 w 1433760"/>
              <a:gd name="connsiteY3" fmla="*/ 12300 h 4688244"/>
              <a:gd name="connsiteX4" fmla="*/ 0 w 1433760"/>
              <a:gd name="connsiteY4" fmla="*/ 0 h 4688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760" h="4688244">
                <a:moveTo>
                  <a:pt x="0" y="0"/>
                </a:moveTo>
                <a:lnTo>
                  <a:pt x="1677" y="3916564"/>
                </a:lnTo>
                <a:lnTo>
                  <a:pt x="29858" y="4688244"/>
                </a:lnTo>
                <a:lnTo>
                  <a:pt x="1433760" y="12300"/>
                </a:lnTo>
                <a:lnTo>
                  <a:pt x="0" y="0"/>
                </a:lnTo>
                <a:close/>
              </a:path>
            </a:pathLst>
          </a:custGeom>
          <a:solidFill>
            <a:srgbClr val="0070C0"/>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rgbClr val="38939B"/>
              </a:solidFill>
            </a:endParaRPr>
          </a:p>
        </p:txBody>
      </p:sp>
      <p:graphicFrame>
        <p:nvGraphicFramePr>
          <p:cNvPr id="10" name="Group 143"/>
          <p:cNvGraphicFramePr>
            <a:graphicFrameLocks/>
          </p:cNvGraphicFramePr>
          <p:nvPr>
            <p:extLst>
              <p:ext uri="{D42A27DB-BD31-4B8C-83A1-F6EECF244321}">
                <p14:modId xmlns:p14="http://schemas.microsoft.com/office/powerpoint/2010/main" val="1185689367"/>
              </p:ext>
            </p:extLst>
          </p:nvPr>
        </p:nvGraphicFramePr>
        <p:xfrm>
          <a:off x="1241530" y="1961713"/>
          <a:ext cx="4038600" cy="3822699"/>
        </p:xfrm>
        <a:graphic>
          <a:graphicData uri="http://schemas.openxmlformats.org/drawingml/2006/table">
            <a:tbl>
              <a:tblPr/>
              <a:tblGrid>
                <a:gridCol w="6096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613399">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a:ln>
                            <a:noFill/>
                          </a:ln>
                          <a:solidFill>
                            <a:schemeClr val="tx1"/>
                          </a:solidFill>
                          <a:effectLst>
                            <a:outerShdw blurRad="38100" dist="38100" dir="2700000" algn="tl">
                              <a:srgbClr val="C0C0C0"/>
                            </a:outerShdw>
                          </a:effectLst>
                          <a:latin typeface="Verdana"/>
                        </a:rPr>
                        <a:t>Core Services</a:t>
                      </a:r>
                    </a:p>
                  </a:txBody>
                  <a:tcPr marT="45718" marB="45718" anchor="ctr" horzOverflow="overflow">
                    <a:lnL cap="flat">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64435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a:rPr>
                        <a:t>1</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a:rPr>
                        <a:t>Outpatient/Ambulatory Health Services: $</a:t>
                      </a:r>
                      <a:r>
                        <a:rPr lang="en-US" sz="1800" b="0" i="0" u="none" strike="noStrike" cap="none" normalizeH="0" baseline="0">
                          <a:ln>
                            <a:noFill/>
                          </a:ln>
                          <a:solidFill>
                            <a:schemeClr val="tx1"/>
                          </a:solidFill>
                          <a:effectLst/>
                          <a:latin typeface="Verdana"/>
                        </a:rPr>
                        <a:t>66,970</a:t>
                      </a:r>
                      <a:endParaRPr kumimoji="0" lang="en-US" sz="1800" b="0" i="0" u="none" strike="noStrike" cap="none" normalizeH="0" baseline="0">
                        <a:ln>
                          <a:noFill/>
                        </a:ln>
                        <a:solidFill>
                          <a:schemeClr val="tx1"/>
                        </a:solidFill>
                        <a:effectLst/>
                        <a:latin typeface="Verdana" pitchFamily="34" charset="0"/>
                      </a:endParaRP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6408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a:rPr>
                        <a:t>2</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a:rPr>
                        <a:t>Medical Case Management: $</a:t>
                      </a:r>
                      <a:r>
                        <a:rPr lang="en-US" sz="1800" b="0" i="0" u="none" strike="noStrike" cap="none" normalizeH="0" baseline="0">
                          <a:ln>
                            <a:noFill/>
                          </a:ln>
                          <a:solidFill>
                            <a:schemeClr val="tx1"/>
                          </a:solidFill>
                          <a:effectLst/>
                          <a:latin typeface="Verdana"/>
                        </a:rPr>
                        <a:t>616,412</a:t>
                      </a:r>
                      <a:endParaRPr kumimoji="0" lang="en-US" sz="1800" b="0" i="0" u="none" strike="noStrike" cap="none" normalizeH="0" baseline="0">
                        <a:ln>
                          <a:noFill/>
                        </a:ln>
                        <a:solidFill>
                          <a:schemeClr val="tx1"/>
                        </a:solidFill>
                        <a:effectLst/>
                        <a:latin typeface="Verdana" pitchFamily="34" charset="0"/>
                      </a:endParaRP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923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a:rPr>
                        <a:t>3</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a:rPr>
                        <a:t>Oral Health Care: $75,000</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3"/>
                  </a:ext>
                </a:extLst>
              </a:tr>
              <a:tr h="64243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a:rPr>
                        <a:t>4</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Verdana"/>
                        </a:rPr>
                        <a:t>Mental Health Services: $</a:t>
                      </a:r>
                      <a:r>
                        <a:rPr lang="en-US" sz="1800" b="0" i="0" u="none" strike="noStrike" cap="none" normalizeH="0" baseline="0" dirty="0">
                          <a:ln>
                            <a:noFill/>
                          </a:ln>
                          <a:solidFill>
                            <a:schemeClr val="tx1"/>
                          </a:solidFill>
                          <a:effectLst/>
                          <a:latin typeface="Verdana"/>
                        </a:rPr>
                        <a:t>30,205</a:t>
                      </a:r>
                      <a:endParaRPr kumimoji="0" lang="en-US" sz="1800" b="0" i="0" u="none" strike="noStrike" cap="none" normalizeH="0" baseline="0" dirty="0">
                        <a:ln>
                          <a:noFill/>
                        </a:ln>
                        <a:solidFill>
                          <a:schemeClr val="tx1"/>
                        </a:solidFill>
                        <a:effectLst/>
                        <a:latin typeface="Verdana" pitchFamily="34" charset="0"/>
                      </a:endParaRP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243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kern="1200" cap="none" normalizeH="0" baseline="0">
                          <a:ln>
                            <a:noFill/>
                          </a:ln>
                          <a:solidFill>
                            <a:schemeClr val="tx1"/>
                          </a:solidFill>
                          <a:effectLst/>
                          <a:latin typeface="Verdana"/>
                          <a:ea typeface="+mn-ea"/>
                          <a:cs typeface="+mn-cs"/>
                        </a:rPr>
                        <a:t>5</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kern="1200" cap="none" normalizeH="0" baseline="0" dirty="0">
                          <a:ln>
                            <a:noFill/>
                          </a:ln>
                          <a:solidFill>
                            <a:schemeClr val="tx1"/>
                          </a:solidFill>
                          <a:effectLst/>
                          <a:latin typeface="Verdana"/>
                          <a:ea typeface="+mn-ea"/>
                          <a:cs typeface="+mn-cs"/>
                        </a:rPr>
                        <a:t>Early Intervention Services: $</a:t>
                      </a:r>
                      <a:r>
                        <a:rPr lang="en-US" sz="1800" b="0" i="0" u="none" strike="noStrike" kern="1200" cap="none" normalizeH="0" baseline="0" noProof="0" dirty="0">
                          <a:ln>
                            <a:noFill/>
                          </a:ln>
                          <a:solidFill>
                            <a:schemeClr val="tx1"/>
                          </a:solidFill>
                          <a:effectLst/>
                        </a:rPr>
                        <a:t>164,400</a:t>
                      </a:r>
                      <a:endParaRPr kumimoji="0" lang="en-US" sz="1800" b="0" i="0" u="none" strike="noStrike" kern="1200" cap="none" normalizeH="0" baseline="0" dirty="0">
                        <a:ln>
                          <a:noFill/>
                        </a:ln>
                        <a:solidFill>
                          <a:schemeClr val="tx1"/>
                        </a:solidFill>
                        <a:effectLst/>
                        <a:latin typeface="Verdana" pitchFamily="34" charset="0"/>
                        <a:ea typeface="+mn-ea"/>
                        <a:cs typeface="+mn-cs"/>
                      </a:endParaRP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11" name="Group 152"/>
          <p:cNvGraphicFramePr>
            <a:graphicFrameLocks/>
          </p:cNvGraphicFramePr>
          <p:nvPr>
            <p:extLst>
              <p:ext uri="{D42A27DB-BD31-4B8C-83A1-F6EECF244321}">
                <p14:modId xmlns:p14="http://schemas.microsoft.com/office/powerpoint/2010/main" val="1680994841"/>
              </p:ext>
            </p:extLst>
          </p:nvPr>
        </p:nvGraphicFramePr>
        <p:xfrm>
          <a:off x="6248400" y="1961713"/>
          <a:ext cx="4038600" cy="3822699"/>
        </p:xfrm>
        <a:graphic>
          <a:graphicData uri="http://schemas.openxmlformats.org/drawingml/2006/table">
            <a:tbl>
              <a:tblPr/>
              <a:tblGrid>
                <a:gridCol w="6096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732851">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a:ln>
                            <a:noFill/>
                          </a:ln>
                          <a:solidFill>
                            <a:schemeClr val="tx1"/>
                          </a:solidFill>
                          <a:effectLst>
                            <a:outerShdw blurRad="38100" dist="38100" dir="2700000" algn="tl">
                              <a:srgbClr val="C0C0C0"/>
                            </a:outerShdw>
                          </a:effectLst>
                          <a:latin typeface="Verdana" pitchFamily="34" charset="0"/>
                        </a:rPr>
                        <a:t>Support Services</a:t>
                      </a:r>
                    </a:p>
                  </a:txBody>
                  <a:tcPr marT="45696" marB="45696" anchor="ctr" horzOverflow="overflow">
                    <a:lnL cap="flat">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76897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1</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Housing Services: $20,000</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77091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2</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Emergency Financial Assistance: $112,500</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897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3</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Medical Transportation Services: $27,500*</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3"/>
                  </a:ext>
                </a:extLst>
              </a:tr>
              <a:tr h="78098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4</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Food Bank/Home-Delivered Meals: $400,000</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 name="TextBox 7">
            <a:extLst>
              <a:ext uri="{FF2B5EF4-FFF2-40B4-BE49-F238E27FC236}">
                <a16:creationId xmlns:a16="http://schemas.microsoft.com/office/drawing/2014/main" id="{17A92FAF-D547-42D5-B419-28B8DD7068B7}"/>
              </a:ext>
            </a:extLst>
          </p:cNvPr>
          <p:cNvSpPr txBox="1"/>
          <p:nvPr/>
        </p:nvSpPr>
        <p:spPr>
          <a:xfrm>
            <a:off x="2357306" y="6149130"/>
            <a:ext cx="6014907" cy="523220"/>
          </a:xfrm>
          <a:prstGeom prst="rect">
            <a:avLst/>
          </a:prstGeom>
          <a:noFill/>
        </p:spPr>
        <p:txBody>
          <a:bodyPr wrap="square" lIns="91440" tIns="45720" rIns="91440" bIns="45720" rtlCol="0" anchor="t">
            <a:spAutoFit/>
          </a:bodyPr>
          <a:lstStyle/>
          <a:p>
            <a:pPr marL="285750" indent="-285750">
              <a:buFont typeface="Arial"/>
              <a:buChar char="•"/>
            </a:pPr>
            <a:r>
              <a:rPr lang="en-US" sz="1400"/>
              <a:t>Medical Transportation solely funded with Ryan White Part B, and Outpatient Ambulatory partially funded with Ryan White Part B ($300k)</a:t>
            </a:r>
            <a:endParaRPr lang="en-US"/>
          </a:p>
        </p:txBody>
      </p:sp>
    </p:spTree>
    <p:extLst>
      <p:ext uri="{BB962C8B-B14F-4D97-AF65-F5344CB8AC3E}">
        <p14:creationId xmlns:p14="http://schemas.microsoft.com/office/powerpoint/2010/main" val="4197870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9634D-D0AB-A324-2D22-7D80135674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B42A49-82A0-6D76-04B0-10FE704EC728}"/>
              </a:ext>
            </a:extLst>
          </p:cNvPr>
          <p:cNvSpPr>
            <a:spLocks noGrp="1"/>
          </p:cNvSpPr>
          <p:nvPr>
            <p:ph type="title"/>
          </p:nvPr>
        </p:nvSpPr>
        <p:spPr/>
        <p:txBody>
          <a:bodyPr>
            <a:normAutofit fontScale="90000"/>
          </a:bodyPr>
          <a:lstStyle/>
          <a:p>
            <a:pPr algn="ctr"/>
            <a:r>
              <a:rPr lang="en-US"/>
              <a:t>Ryan White Funding by Category</a:t>
            </a:r>
            <a:br>
              <a:rPr lang="en-US"/>
            </a:br>
            <a:r>
              <a:rPr lang="en-US"/>
              <a:t>2025-2026* </a:t>
            </a:r>
            <a:br>
              <a:rPr lang="en-US"/>
            </a:br>
            <a:r>
              <a:rPr lang="en-US" sz="2700" i="1"/>
              <a:t>*final numbers pending award</a:t>
            </a:r>
            <a:endParaRPr lang="en-US" sz="2700"/>
          </a:p>
        </p:txBody>
      </p:sp>
      <p:pic>
        <p:nvPicPr>
          <p:cNvPr id="7" name="Picture 6">
            <a:extLst>
              <a:ext uri="{FF2B5EF4-FFF2-40B4-BE49-F238E27FC236}">
                <a16:creationId xmlns:a16="http://schemas.microsoft.com/office/drawing/2014/main" id="{3F721302-6503-D169-8D1F-4E96844100DC}"/>
              </a:ext>
            </a:extLst>
          </p:cNvPr>
          <p:cNvPicPr>
            <a:picLocks noChangeAspect="1"/>
          </p:cNvPicPr>
          <p:nvPr/>
        </p:nvPicPr>
        <p:blipFill>
          <a:blip r:embed="rId2"/>
          <a:stretch>
            <a:fillRect/>
          </a:stretch>
        </p:blipFill>
        <p:spPr>
          <a:xfrm>
            <a:off x="9323639" y="6054882"/>
            <a:ext cx="2637638" cy="593468"/>
          </a:xfrm>
          <a:prstGeom prst="rect">
            <a:avLst/>
          </a:prstGeom>
        </p:spPr>
      </p:pic>
      <p:sp>
        <p:nvSpPr>
          <p:cNvPr id="6" name="Freeform 5">
            <a:extLst>
              <a:ext uri="{FF2B5EF4-FFF2-40B4-BE49-F238E27FC236}">
                <a16:creationId xmlns:a16="http://schemas.microsoft.com/office/drawing/2014/main" id="{82A7D795-2A49-1CE9-7CE5-ABBD916F4E26}"/>
              </a:ext>
            </a:extLst>
          </p:cNvPr>
          <p:cNvSpPr/>
          <p:nvPr/>
        </p:nvSpPr>
        <p:spPr>
          <a:xfrm rot="10800000" flipH="1">
            <a:off x="-74947" y="2099073"/>
            <a:ext cx="1663906" cy="4900112"/>
          </a:xfrm>
          <a:custGeom>
            <a:avLst/>
            <a:gdLst>
              <a:gd name="connsiteX0" fmla="*/ 20548 w 6482993"/>
              <a:gd name="connsiteY0" fmla="*/ 30822 h 1212350"/>
              <a:gd name="connsiteX1" fmla="*/ 0 w 6482993"/>
              <a:gd name="connsiteY1" fmla="*/ 636997 h 1212350"/>
              <a:gd name="connsiteX2" fmla="*/ 5856270 w 6482993"/>
              <a:gd name="connsiteY2" fmla="*/ 1212350 h 1212350"/>
              <a:gd name="connsiteX3" fmla="*/ 6482993 w 6482993"/>
              <a:gd name="connsiteY3" fmla="*/ 0 h 1212350"/>
              <a:gd name="connsiteX4" fmla="*/ 20548 w 6482993"/>
              <a:gd name="connsiteY4" fmla="*/ 30822 h 1212350"/>
              <a:gd name="connsiteX0" fmla="*/ 0 w 6484670"/>
              <a:gd name="connsiteY0" fmla="*/ 33997 h 1212350"/>
              <a:gd name="connsiteX1" fmla="*/ 1677 w 6484670"/>
              <a:gd name="connsiteY1" fmla="*/ 636997 h 1212350"/>
              <a:gd name="connsiteX2" fmla="*/ 5857947 w 6484670"/>
              <a:gd name="connsiteY2" fmla="*/ 1212350 h 1212350"/>
              <a:gd name="connsiteX3" fmla="*/ 6484670 w 6484670"/>
              <a:gd name="connsiteY3" fmla="*/ 0 h 1212350"/>
              <a:gd name="connsiteX4" fmla="*/ 0 w 6484670"/>
              <a:gd name="connsiteY4" fmla="*/ 33997 h 1212350"/>
              <a:gd name="connsiteX0" fmla="*/ 0 w 6484670"/>
              <a:gd name="connsiteY0" fmla="*/ 33997 h 1296240"/>
              <a:gd name="connsiteX1" fmla="*/ 1677 w 6484670"/>
              <a:gd name="connsiteY1" fmla="*/ 636997 h 1296240"/>
              <a:gd name="connsiteX2" fmla="*/ 4518775 w 6484670"/>
              <a:gd name="connsiteY2" fmla="*/ 1296240 h 1296240"/>
              <a:gd name="connsiteX3" fmla="*/ 6484670 w 6484670"/>
              <a:gd name="connsiteY3" fmla="*/ 0 h 1296240"/>
              <a:gd name="connsiteX4" fmla="*/ 0 w 6484670"/>
              <a:gd name="connsiteY4" fmla="*/ 33997 h 1296240"/>
              <a:gd name="connsiteX0" fmla="*/ 0 w 6484670"/>
              <a:gd name="connsiteY0" fmla="*/ 33997 h 3950561"/>
              <a:gd name="connsiteX1" fmla="*/ 1677 w 6484670"/>
              <a:gd name="connsiteY1" fmla="*/ 3950561 h 3950561"/>
              <a:gd name="connsiteX2" fmla="*/ 4518775 w 6484670"/>
              <a:gd name="connsiteY2" fmla="*/ 1296240 h 3950561"/>
              <a:gd name="connsiteX3" fmla="*/ 6484670 w 6484670"/>
              <a:gd name="connsiteY3" fmla="*/ 0 h 3950561"/>
              <a:gd name="connsiteX4" fmla="*/ 0 w 6484670"/>
              <a:gd name="connsiteY4" fmla="*/ 33997 h 3950561"/>
              <a:gd name="connsiteX0" fmla="*/ 0 w 4518775"/>
              <a:gd name="connsiteY0" fmla="*/ 0 h 3916564"/>
              <a:gd name="connsiteX1" fmla="*/ 1677 w 4518775"/>
              <a:gd name="connsiteY1" fmla="*/ 3916564 h 3916564"/>
              <a:gd name="connsiteX2" fmla="*/ 4518775 w 4518775"/>
              <a:gd name="connsiteY2" fmla="*/ 1262243 h 3916564"/>
              <a:gd name="connsiteX3" fmla="*/ 1433760 w 4518775"/>
              <a:gd name="connsiteY3" fmla="*/ 12300 h 3916564"/>
              <a:gd name="connsiteX4" fmla="*/ 0 w 4518775"/>
              <a:gd name="connsiteY4" fmla="*/ 0 h 3916564"/>
              <a:gd name="connsiteX0" fmla="*/ 0 w 1433760"/>
              <a:gd name="connsiteY0" fmla="*/ 0 h 3916564"/>
              <a:gd name="connsiteX1" fmla="*/ 1677 w 1433760"/>
              <a:gd name="connsiteY1" fmla="*/ 3916564 h 3916564"/>
              <a:gd name="connsiteX2" fmla="*/ 353004 w 1433760"/>
              <a:gd name="connsiteY2" fmla="*/ 3907803 h 3916564"/>
              <a:gd name="connsiteX3" fmla="*/ 1433760 w 1433760"/>
              <a:gd name="connsiteY3" fmla="*/ 12300 h 3916564"/>
              <a:gd name="connsiteX4" fmla="*/ 0 w 1433760"/>
              <a:gd name="connsiteY4" fmla="*/ 0 h 3916564"/>
              <a:gd name="connsiteX0" fmla="*/ 0 w 1433760"/>
              <a:gd name="connsiteY0" fmla="*/ 0 h 4688244"/>
              <a:gd name="connsiteX1" fmla="*/ 1677 w 1433760"/>
              <a:gd name="connsiteY1" fmla="*/ 3916564 h 4688244"/>
              <a:gd name="connsiteX2" fmla="*/ 29858 w 1433760"/>
              <a:gd name="connsiteY2" fmla="*/ 4688244 h 4688244"/>
              <a:gd name="connsiteX3" fmla="*/ 1433760 w 1433760"/>
              <a:gd name="connsiteY3" fmla="*/ 12300 h 4688244"/>
              <a:gd name="connsiteX4" fmla="*/ 0 w 1433760"/>
              <a:gd name="connsiteY4" fmla="*/ 0 h 4688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760" h="4688244">
                <a:moveTo>
                  <a:pt x="0" y="0"/>
                </a:moveTo>
                <a:lnTo>
                  <a:pt x="1677" y="3916564"/>
                </a:lnTo>
                <a:lnTo>
                  <a:pt x="29858" y="4688244"/>
                </a:lnTo>
                <a:lnTo>
                  <a:pt x="1433760" y="12300"/>
                </a:lnTo>
                <a:lnTo>
                  <a:pt x="0" y="0"/>
                </a:lnTo>
                <a:close/>
              </a:path>
            </a:pathLst>
          </a:custGeom>
          <a:solidFill>
            <a:srgbClr val="0070C0"/>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rgbClr val="38939B"/>
              </a:solidFill>
            </a:endParaRPr>
          </a:p>
        </p:txBody>
      </p:sp>
      <p:graphicFrame>
        <p:nvGraphicFramePr>
          <p:cNvPr id="10" name="Group 143">
            <a:extLst>
              <a:ext uri="{FF2B5EF4-FFF2-40B4-BE49-F238E27FC236}">
                <a16:creationId xmlns:a16="http://schemas.microsoft.com/office/drawing/2014/main" id="{2A69D329-359D-7FA3-3D0D-E54D7C37774E}"/>
              </a:ext>
            </a:extLst>
          </p:cNvPr>
          <p:cNvGraphicFramePr>
            <a:graphicFrameLocks/>
          </p:cNvGraphicFramePr>
          <p:nvPr>
            <p:extLst>
              <p:ext uri="{D42A27DB-BD31-4B8C-83A1-F6EECF244321}">
                <p14:modId xmlns:p14="http://schemas.microsoft.com/office/powerpoint/2010/main" val="3397179650"/>
              </p:ext>
            </p:extLst>
          </p:nvPr>
        </p:nvGraphicFramePr>
        <p:xfrm>
          <a:off x="1241530" y="1961713"/>
          <a:ext cx="4038600" cy="3822699"/>
        </p:xfrm>
        <a:graphic>
          <a:graphicData uri="http://schemas.openxmlformats.org/drawingml/2006/table">
            <a:tbl>
              <a:tblPr/>
              <a:tblGrid>
                <a:gridCol w="6096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613399">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a:ln>
                            <a:noFill/>
                          </a:ln>
                          <a:solidFill>
                            <a:schemeClr val="tx1"/>
                          </a:solidFill>
                          <a:effectLst>
                            <a:outerShdw blurRad="38100" dist="38100" dir="2700000" algn="tl">
                              <a:srgbClr val="C0C0C0"/>
                            </a:outerShdw>
                          </a:effectLst>
                          <a:latin typeface="Verdana"/>
                        </a:rPr>
                        <a:t>Core Services</a:t>
                      </a:r>
                    </a:p>
                  </a:txBody>
                  <a:tcPr marT="45718" marB="45718" anchor="ctr" horzOverflow="overflow">
                    <a:lnL cap="flat">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64435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a:rPr>
                        <a:t>1</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Verdana"/>
                        </a:rPr>
                        <a:t>Outpatient/Ambulatory Health Services: </a:t>
                      </a:r>
                      <a:r>
                        <a:rPr lang="en-US" sz="1800" b="0" i="0" u="none" strike="noStrike" cap="none" normalizeH="0" baseline="0" dirty="0">
                          <a:ln>
                            <a:noFill/>
                          </a:ln>
                          <a:solidFill>
                            <a:schemeClr val="tx1"/>
                          </a:solidFill>
                          <a:effectLst/>
                          <a:latin typeface="Verdana"/>
                        </a:rPr>
                        <a:t>$23,794</a:t>
                      </a:r>
                      <a:endParaRPr kumimoji="0" lang="en-US" sz="1800" b="0" i="0" u="none" strike="noStrike" cap="none" normalizeH="0" baseline="0" dirty="0">
                        <a:ln>
                          <a:noFill/>
                        </a:ln>
                        <a:solidFill>
                          <a:schemeClr val="tx1"/>
                        </a:solidFill>
                        <a:effectLst/>
                        <a:latin typeface="Verdana"/>
                      </a:endParaRP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6408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a:rPr>
                        <a:t>2</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a:rPr>
                        <a:t>Medical Case Management: $575,631</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923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a:rPr>
                        <a:t>3</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a:rPr>
                        <a:t>Oral Health Care: $75,000</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3"/>
                  </a:ext>
                </a:extLst>
              </a:tr>
              <a:tr h="64243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a:rPr>
                        <a:t>4</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a:rPr>
                        <a:t>Mental Health Services: $125,792</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243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kern="1200" cap="none" normalizeH="0" baseline="0">
                          <a:ln>
                            <a:noFill/>
                          </a:ln>
                          <a:solidFill>
                            <a:schemeClr val="tx1"/>
                          </a:solidFill>
                          <a:effectLst/>
                          <a:latin typeface="Verdana"/>
                          <a:ea typeface="+mn-ea"/>
                          <a:cs typeface="+mn-cs"/>
                        </a:rPr>
                        <a:t>5</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kern="1200" cap="none" normalizeH="0" baseline="0" dirty="0">
                          <a:ln>
                            <a:noFill/>
                          </a:ln>
                          <a:solidFill>
                            <a:schemeClr val="tx1"/>
                          </a:solidFill>
                          <a:effectLst/>
                          <a:latin typeface="Verdana"/>
                          <a:ea typeface="+mn-ea"/>
                          <a:cs typeface="+mn-cs"/>
                        </a:rPr>
                        <a:t>Early Intervention Services: $152,770</a:t>
                      </a:r>
                    </a:p>
                  </a:txBody>
                  <a:tcPr marT="45718" marB="45718"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11" name="Group 152">
            <a:extLst>
              <a:ext uri="{FF2B5EF4-FFF2-40B4-BE49-F238E27FC236}">
                <a16:creationId xmlns:a16="http://schemas.microsoft.com/office/drawing/2014/main" id="{04572651-190B-4974-4A2B-2BFD0165EBB5}"/>
              </a:ext>
            </a:extLst>
          </p:cNvPr>
          <p:cNvGraphicFramePr>
            <a:graphicFrameLocks/>
          </p:cNvGraphicFramePr>
          <p:nvPr/>
        </p:nvGraphicFramePr>
        <p:xfrm>
          <a:off x="6248400" y="1961713"/>
          <a:ext cx="4038600" cy="3822699"/>
        </p:xfrm>
        <a:graphic>
          <a:graphicData uri="http://schemas.openxmlformats.org/drawingml/2006/table">
            <a:tbl>
              <a:tblPr/>
              <a:tblGrid>
                <a:gridCol w="6096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732851">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a:ln>
                            <a:noFill/>
                          </a:ln>
                          <a:solidFill>
                            <a:schemeClr val="tx1"/>
                          </a:solidFill>
                          <a:effectLst>
                            <a:outerShdw blurRad="38100" dist="38100" dir="2700000" algn="tl">
                              <a:srgbClr val="C0C0C0"/>
                            </a:outerShdw>
                          </a:effectLst>
                          <a:latin typeface="Verdana" pitchFamily="34" charset="0"/>
                        </a:rPr>
                        <a:t>Support Services</a:t>
                      </a:r>
                    </a:p>
                  </a:txBody>
                  <a:tcPr marT="45696" marB="45696" anchor="ctr" horzOverflow="overflow">
                    <a:lnL cap="flat">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76897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1</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Housing Services: $20,000</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77091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2</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Emergency Financial Assistance: $112,500</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897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3</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Medical Transportation Services: $27,500*</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3"/>
                  </a:ext>
                </a:extLst>
              </a:tr>
              <a:tr h="78098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4</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Food Bank/Home-Delivered Meals: $400,000</a:t>
                      </a:r>
                    </a:p>
                  </a:txBody>
                  <a:tcPr marT="45696" marB="45696"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 name="TextBox 7">
            <a:extLst>
              <a:ext uri="{FF2B5EF4-FFF2-40B4-BE49-F238E27FC236}">
                <a16:creationId xmlns:a16="http://schemas.microsoft.com/office/drawing/2014/main" id="{A59A49AC-0E62-565F-B193-8F4A0CE03400}"/>
              </a:ext>
            </a:extLst>
          </p:cNvPr>
          <p:cNvSpPr txBox="1"/>
          <p:nvPr/>
        </p:nvSpPr>
        <p:spPr>
          <a:xfrm>
            <a:off x="2357306" y="6149130"/>
            <a:ext cx="6014907" cy="307777"/>
          </a:xfrm>
          <a:prstGeom prst="rect">
            <a:avLst/>
          </a:prstGeom>
          <a:noFill/>
        </p:spPr>
        <p:txBody>
          <a:bodyPr wrap="square" rtlCol="0">
            <a:spAutoFit/>
          </a:bodyPr>
          <a:lstStyle/>
          <a:p>
            <a:r>
              <a:rPr lang="en-US" sz="1400"/>
              <a:t>* Funded with Ryan White Part B</a:t>
            </a:r>
          </a:p>
        </p:txBody>
      </p:sp>
    </p:spTree>
    <p:extLst>
      <p:ext uri="{BB962C8B-B14F-4D97-AF65-F5344CB8AC3E}">
        <p14:creationId xmlns:p14="http://schemas.microsoft.com/office/powerpoint/2010/main" val="3669357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A398-E21D-0844-884B-63D5F0596184}"/>
              </a:ext>
            </a:extLst>
          </p:cNvPr>
          <p:cNvSpPr>
            <a:spLocks noGrp="1"/>
          </p:cNvSpPr>
          <p:nvPr>
            <p:ph type="title"/>
          </p:nvPr>
        </p:nvSpPr>
        <p:spPr/>
        <p:txBody>
          <a:bodyPr>
            <a:normAutofit/>
          </a:bodyPr>
          <a:lstStyle/>
          <a:p>
            <a:pPr algn="ctr"/>
            <a:r>
              <a:rPr lang="en-US"/>
              <a:t>Ryan White Funding History</a:t>
            </a:r>
          </a:p>
        </p:txBody>
      </p:sp>
      <p:sp>
        <p:nvSpPr>
          <p:cNvPr id="3" name="Text Placeholder 2">
            <a:extLst>
              <a:ext uri="{FF2B5EF4-FFF2-40B4-BE49-F238E27FC236}">
                <a16:creationId xmlns:a16="http://schemas.microsoft.com/office/drawing/2014/main" id="{E1B8F38B-80C1-224D-8F47-B69B3C8F76DB}"/>
              </a:ext>
            </a:extLst>
          </p:cNvPr>
          <p:cNvSpPr>
            <a:spLocks noGrp="1"/>
          </p:cNvSpPr>
          <p:nvPr>
            <p:ph type="body" sz="quarter" idx="14"/>
          </p:nvPr>
        </p:nvSpPr>
        <p:spPr>
          <a:xfrm>
            <a:off x="1535829" y="2286042"/>
            <a:ext cx="4519557" cy="3870631"/>
          </a:xfrm>
        </p:spPr>
        <p:txBody>
          <a:bodyPr anchor="ctr">
            <a:noAutofit/>
          </a:bodyPr>
          <a:lstStyle/>
          <a:p>
            <a:pPr marL="685800" lvl="2">
              <a:spcBef>
                <a:spcPts val="1000"/>
              </a:spcBef>
              <a:buClr>
                <a:schemeClr val="tx2"/>
              </a:buClr>
            </a:pPr>
            <a:r>
              <a:rPr lang="en-US" altLang="en-US" sz="2400">
                <a:latin typeface="Calibri"/>
                <a:ea typeface="Calibri"/>
                <a:cs typeface="Calibri"/>
              </a:rPr>
              <a:t>2011-2012: $2,051,640</a:t>
            </a:r>
          </a:p>
          <a:p>
            <a:pPr marL="685800" lvl="2">
              <a:spcBef>
                <a:spcPts val="1000"/>
              </a:spcBef>
              <a:buClr>
                <a:schemeClr val="tx2"/>
              </a:buClr>
            </a:pPr>
            <a:r>
              <a:rPr lang="en-US" altLang="en-US" sz="2400">
                <a:latin typeface="Calibri"/>
                <a:ea typeface="Calibri"/>
                <a:cs typeface="Calibri"/>
              </a:rPr>
              <a:t>2012-2013: $1,641,628</a:t>
            </a:r>
          </a:p>
          <a:p>
            <a:pPr marL="685800" lvl="2">
              <a:spcBef>
                <a:spcPts val="1000"/>
              </a:spcBef>
              <a:buClr>
                <a:schemeClr val="tx2"/>
              </a:buClr>
            </a:pPr>
            <a:r>
              <a:rPr lang="en-US" altLang="en-US" sz="2400">
                <a:latin typeface="Calibri"/>
                <a:ea typeface="Calibri"/>
                <a:cs typeface="Calibri"/>
              </a:rPr>
              <a:t>2013-2014: $1,358,915</a:t>
            </a:r>
          </a:p>
          <a:p>
            <a:pPr marL="685800" lvl="2">
              <a:spcBef>
                <a:spcPts val="1000"/>
              </a:spcBef>
              <a:buClr>
                <a:schemeClr val="tx2"/>
              </a:buClr>
            </a:pPr>
            <a:r>
              <a:rPr lang="en-US" altLang="en-US" sz="2400">
                <a:latin typeface="Calibri"/>
                <a:ea typeface="Calibri"/>
                <a:cs typeface="Calibri"/>
              </a:rPr>
              <a:t>2014-2015: $1,183,453</a:t>
            </a:r>
          </a:p>
          <a:p>
            <a:pPr marL="685800" lvl="2">
              <a:spcBef>
                <a:spcPts val="1000"/>
              </a:spcBef>
              <a:buClr>
                <a:schemeClr val="tx2"/>
              </a:buClr>
            </a:pPr>
            <a:r>
              <a:rPr lang="en-US" altLang="en-US" sz="2400">
                <a:latin typeface="Calibri"/>
                <a:ea typeface="Calibri"/>
                <a:cs typeface="Calibri"/>
              </a:rPr>
              <a:t>2015-2016: $1,183,460</a:t>
            </a:r>
          </a:p>
          <a:p>
            <a:pPr marL="685800" lvl="2">
              <a:spcBef>
                <a:spcPts val="1000"/>
              </a:spcBef>
              <a:buClr>
                <a:schemeClr val="tx2"/>
              </a:buClr>
            </a:pPr>
            <a:r>
              <a:rPr lang="en-US" altLang="en-US" sz="2400">
                <a:latin typeface="Calibri"/>
                <a:ea typeface="Calibri"/>
                <a:cs typeface="Calibri"/>
              </a:rPr>
              <a:t>2016-2017: $1,179,267</a:t>
            </a:r>
          </a:p>
          <a:p>
            <a:pPr marL="685800" lvl="2">
              <a:spcBef>
                <a:spcPts val="1000"/>
              </a:spcBef>
              <a:buClr>
                <a:schemeClr val="tx2"/>
              </a:buClr>
            </a:pPr>
            <a:r>
              <a:rPr lang="en-US" altLang="en-US" sz="2400">
                <a:latin typeface="Calibri"/>
                <a:ea typeface="Calibri"/>
                <a:cs typeface="Calibri"/>
              </a:rPr>
              <a:t>2017-2018: $1,176,303</a:t>
            </a:r>
          </a:p>
          <a:p>
            <a:pPr marL="685800" lvl="2">
              <a:spcBef>
                <a:spcPts val="1000"/>
              </a:spcBef>
              <a:buClr>
                <a:schemeClr val="tx2"/>
              </a:buClr>
            </a:pPr>
            <a:r>
              <a:rPr lang="en-US" sz="2400">
                <a:latin typeface="Calibri"/>
                <a:ea typeface="Calibri"/>
                <a:cs typeface="Calibri"/>
              </a:rPr>
              <a:t>2018-2019: $1,143,218</a:t>
            </a:r>
            <a:endParaRPr lang="en-US" altLang="en-US" sz="2400">
              <a:latin typeface="Calibri"/>
              <a:ea typeface="Calibri"/>
              <a:cs typeface="Calibri"/>
            </a:endParaRPr>
          </a:p>
        </p:txBody>
      </p:sp>
      <p:sp>
        <p:nvSpPr>
          <p:cNvPr id="4" name="Text Placeholder 3">
            <a:extLst>
              <a:ext uri="{FF2B5EF4-FFF2-40B4-BE49-F238E27FC236}">
                <a16:creationId xmlns:a16="http://schemas.microsoft.com/office/drawing/2014/main" id="{5F41136D-08B2-4DB3-84F1-41D85DDE5863}"/>
              </a:ext>
            </a:extLst>
          </p:cNvPr>
          <p:cNvSpPr>
            <a:spLocks noGrp="1"/>
          </p:cNvSpPr>
          <p:nvPr>
            <p:ph type="body" sz="quarter" idx="15"/>
          </p:nvPr>
        </p:nvSpPr>
        <p:spPr>
          <a:xfrm>
            <a:off x="6055386" y="2291790"/>
            <a:ext cx="4519557" cy="3870631"/>
          </a:xfrm>
        </p:spPr>
        <p:txBody>
          <a:bodyPr vert="horz" lIns="91440" tIns="45720" rIns="91440" bIns="45720" rtlCol="0" anchor="ctr">
            <a:noAutofit/>
          </a:bodyPr>
          <a:lstStyle/>
          <a:p>
            <a:pPr marL="685800" lvl="2">
              <a:spcBef>
                <a:spcPts val="1000"/>
              </a:spcBef>
              <a:buClr>
                <a:schemeClr val="tx2"/>
              </a:buClr>
            </a:pPr>
            <a:endParaRPr lang="en-US" altLang="en-US" sz="2400">
              <a:latin typeface="Calibri"/>
              <a:ea typeface="Calibri"/>
              <a:cs typeface="Calibri"/>
            </a:endParaRPr>
          </a:p>
          <a:p>
            <a:pPr marL="685800" lvl="2">
              <a:spcBef>
                <a:spcPts val="1000"/>
              </a:spcBef>
              <a:buClr>
                <a:schemeClr val="tx2"/>
              </a:buClr>
            </a:pPr>
            <a:r>
              <a:rPr lang="en-US" altLang="en-US" sz="2400">
                <a:latin typeface="Calibri"/>
                <a:ea typeface="Calibri"/>
                <a:cs typeface="Calibri"/>
              </a:rPr>
              <a:t>2019-2020: $1,267,929</a:t>
            </a:r>
          </a:p>
          <a:p>
            <a:pPr marL="685800" lvl="2">
              <a:spcBef>
                <a:spcPts val="1000"/>
              </a:spcBef>
              <a:buClr>
                <a:schemeClr val="tx2"/>
              </a:buClr>
            </a:pPr>
            <a:r>
              <a:rPr lang="en-US" altLang="en-US" sz="2400">
                <a:latin typeface="Calibri"/>
                <a:ea typeface="Calibri"/>
                <a:cs typeface="Calibri"/>
              </a:rPr>
              <a:t>2020-2021: $1,375,312</a:t>
            </a:r>
          </a:p>
          <a:p>
            <a:pPr marL="685800" lvl="2">
              <a:spcBef>
                <a:spcPts val="1000"/>
              </a:spcBef>
              <a:buClr>
                <a:schemeClr val="tx2"/>
              </a:buClr>
            </a:pPr>
            <a:r>
              <a:rPr lang="en-US" altLang="en-US" sz="2400">
                <a:latin typeface="Calibri"/>
                <a:ea typeface="Calibri"/>
                <a:cs typeface="Calibri"/>
              </a:rPr>
              <a:t>2021-2022: $1,362,815</a:t>
            </a:r>
          </a:p>
          <a:p>
            <a:pPr marL="685800" lvl="2">
              <a:spcBef>
                <a:spcPts val="1000"/>
              </a:spcBef>
              <a:buClr>
                <a:schemeClr val="tx2"/>
              </a:buClr>
            </a:pPr>
            <a:r>
              <a:rPr lang="en-US" altLang="en-US" sz="2400">
                <a:latin typeface="Calibri"/>
                <a:ea typeface="Calibri"/>
                <a:cs typeface="Calibri"/>
              </a:rPr>
              <a:t>2022-2023: $1,442,325</a:t>
            </a:r>
          </a:p>
          <a:p>
            <a:pPr marL="685800" lvl="2">
              <a:spcBef>
                <a:spcPts val="1000"/>
              </a:spcBef>
              <a:buClr>
                <a:schemeClr val="tx2"/>
              </a:buClr>
            </a:pPr>
            <a:r>
              <a:rPr lang="en-US" altLang="en-US" sz="2400">
                <a:latin typeface="Calibri"/>
                <a:ea typeface="Calibri"/>
                <a:cs typeface="Calibri"/>
              </a:rPr>
              <a:t>2023-2024: $1,442,325</a:t>
            </a:r>
          </a:p>
          <a:p>
            <a:pPr marL="685800" lvl="2">
              <a:spcBef>
                <a:spcPts val="1000"/>
              </a:spcBef>
              <a:buClr>
                <a:schemeClr val="tx2"/>
              </a:buClr>
            </a:pPr>
            <a:r>
              <a:rPr lang="en-US" altLang="en-US" sz="2400">
                <a:latin typeface="Calibri"/>
                <a:ea typeface="Calibri"/>
                <a:cs typeface="Calibri"/>
              </a:rPr>
              <a:t>2024-2025: $1,485,487</a:t>
            </a:r>
          </a:p>
          <a:p>
            <a:pPr lvl="2">
              <a:spcBef>
                <a:spcPts val="1000"/>
              </a:spcBef>
              <a:buClr>
                <a:srgbClr val="056BB5"/>
              </a:buClr>
            </a:pPr>
            <a:r>
              <a:rPr lang="en-US" altLang="en-US" sz="2400">
                <a:latin typeface="Calibri"/>
                <a:ea typeface="Calibri"/>
                <a:cs typeface="Calibri"/>
              </a:rPr>
              <a:t>2025-2026: </a:t>
            </a:r>
            <a:endParaRPr lang="en-US" altLang="en-US">
              <a:latin typeface="Calibri"/>
              <a:ea typeface="Calibri"/>
              <a:cs typeface="Calibri"/>
            </a:endParaRPr>
          </a:p>
          <a:p>
            <a:pPr lvl="1"/>
            <a:endParaRPr lang="en-US">
              <a:cs typeface="Arial" panose="020B0604020202020204"/>
            </a:endParaRPr>
          </a:p>
        </p:txBody>
      </p:sp>
      <p:pic>
        <p:nvPicPr>
          <p:cNvPr id="7" name="Picture 6">
            <a:extLst>
              <a:ext uri="{FF2B5EF4-FFF2-40B4-BE49-F238E27FC236}">
                <a16:creationId xmlns:a16="http://schemas.microsoft.com/office/drawing/2014/main" id="{FC9BDCA2-C9E3-2E4E-B8C5-71BAEC2BFA45}"/>
              </a:ext>
            </a:extLst>
          </p:cNvPr>
          <p:cNvPicPr>
            <a:picLocks noChangeAspect="1"/>
          </p:cNvPicPr>
          <p:nvPr/>
        </p:nvPicPr>
        <p:blipFill>
          <a:blip r:embed="rId2"/>
          <a:stretch>
            <a:fillRect/>
          </a:stretch>
        </p:blipFill>
        <p:spPr>
          <a:xfrm>
            <a:off x="9323639" y="6054882"/>
            <a:ext cx="2637638" cy="593468"/>
          </a:xfrm>
          <a:prstGeom prst="rect">
            <a:avLst/>
          </a:prstGeom>
        </p:spPr>
      </p:pic>
      <p:sp>
        <p:nvSpPr>
          <p:cNvPr id="6" name="Freeform 5">
            <a:extLst>
              <a:ext uri="{FF2B5EF4-FFF2-40B4-BE49-F238E27FC236}">
                <a16:creationId xmlns:a16="http://schemas.microsoft.com/office/drawing/2014/main" id="{B7A58BB5-EF8A-5A4B-A69D-999EA66DE221}"/>
              </a:ext>
            </a:extLst>
          </p:cNvPr>
          <p:cNvSpPr/>
          <p:nvPr/>
        </p:nvSpPr>
        <p:spPr>
          <a:xfrm rot="10800000" flipH="1">
            <a:off x="149495" y="1821081"/>
            <a:ext cx="1663906" cy="4900112"/>
          </a:xfrm>
          <a:custGeom>
            <a:avLst/>
            <a:gdLst>
              <a:gd name="connsiteX0" fmla="*/ 20548 w 6482993"/>
              <a:gd name="connsiteY0" fmla="*/ 30822 h 1212350"/>
              <a:gd name="connsiteX1" fmla="*/ 0 w 6482993"/>
              <a:gd name="connsiteY1" fmla="*/ 636997 h 1212350"/>
              <a:gd name="connsiteX2" fmla="*/ 5856270 w 6482993"/>
              <a:gd name="connsiteY2" fmla="*/ 1212350 h 1212350"/>
              <a:gd name="connsiteX3" fmla="*/ 6482993 w 6482993"/>
              <a:gd name="connsiteY3" fmla="*/ 0 h 1212350"/>
              <a:gd name="connsiteX4" fmla="*/ 20548 w 6482993"/>
              <a:gd name="connsiteY4" fmla="*/ 30822 h 1212350"/>
              <a:gd name="connsiteX0" fmla="*/ 0 w 6484670"/>
              <a:gd name="connsiteY0" fmla="*/ 33997 h 1212350"/>
              <a:gd name="connsiteX1" fmla="*/ 1677 w 6484670"/>
              <a:gd name="connsiteY1" fmla="*/ 636997 h 1212350"/>
              <a:gd name="connsiteX2" fmla="*/ 5857947 w 6484670"/>
              <a:gd name="connsiteY2" fmla="*/ 1212350 h 1212350"/>
              <a:gd name="connsiteX3" fmla="*/ 6484670 w 6484670"/>
              <a:gd name="connsiteY3" fmla="*/ 0 h 1212350"/>
              <a:gd name="connsiteX4" fmla="*/ 0 w 6484670"/>
              <a:gd name="connsiteY4" fmla="*/ 33997 h 1212350"/>
              <a:gd name="connsiteX0" fmla="*/ 0 w 6484670"/>
              <a:gd name="connsiteY0" fmla="*/ 33997 h 1296240"/>
              <a:gd name="connsiteX1" fmla="*/ 1677 w 6484670"/>
              <a:gd name="connsiteY1" fmla="*/ 636997 h 1296240"/>
              <a:gd name="connsiteX2" fmla="*/ 4518775 w 6484670"/>
              <a:gd name="connsiteY2" fmla="*/ 1296240 h 1296240"/>
              <a:gd name="connsiteX3" fmla="*/ 6484670 w 6484670"/>
              <a:gd name="connsiteY3" fmla="*/ 0 h 1296240"/>
              <a:gd name="connsiteX4" fmla="*/ 0 w 6484670"/>
              <a:gd name="connsiteY4" fmla="*/ 33997 h 1296240"/>
              <a:gd name="connsiteX0" fmla="*/ 0 w 6484670"/>
              <a:gd name="connsiteY0" fmla="*/ 33997 h 3950561"/>
              <a:gd name="connsiteX1" fmla="*/ 1677 w 6484670"/>
              <a:gd name="connsiteY1" fmla="*/ 3950561 h 3950561"/>
              <a:gd name="connsiteX2" fmla="*/ 4518775 w 6484670"/>
              <a:gd name="connsiteY2" fmla="*/ 1296240 h 3950561"/>
              <a:gd name="connsiteX3" fmla="*/ 6484670 w 6484670"/>
              <a:gd name="connsiteY3" fmla="*/ 0 h 3950561"/>
              <a:gd name="connsiteX4" fmla="*/ 0 w 6484670"/>
              <a:gd name="connsiteY4" fmla="*/ 33997 h 3950561"/>
              <a:gd name="connsiteX0" fmla="*/ 0 w 4518775"/>
              <a:gd name="connsiteY0" fmla="*/ 0 h 3916564"/>
              <a:gd name="connsiteX1" fmla="*/ 1677 w 4518775"/>
              <a:gd name="connsiteY1" fmla="*/ 3916564 h 3916564"/>
              <a:gd name="connsiteX2" fmla="*/ 4518775 w 4518775"/>
              <a:gd name="connsiteY2" fmla="*/ 1262243 h 3916564"/>
              <a:gd name="connsiteX3" fmla="*/ 1433760 w 4518775"/>
              <a:gd name="connsiteY3" fmla="*/ 12300 h 3916564"/>
              <a:gd name="connsiteX4" fmla="*/ 0 w 4518775"/>
              <a:gd name="connsiteY4" fmla="*/ 0 h 3916564"/>
              <a:gd name="connsiteX0" fmla="*/ 0 w 1433760"/>
              <a:gd name="connsiteY0" fmla="*/ 0 h 3916564"/>
              <a:gd name="connsiteX1" fmla="*/ 1677 w 1433760"/>
              <a:gd name="connsiteY1" fmla="*/ 3916564 h 3916564"/>
              <a:gd name="connsiteX2" fmla="*/ 353004 w 1433760"/>
              <a:gd name="connsiteY2" fmla="*/ 3907803 h 3916564"/>
              <a:gd name="connsiteX3" fmla="*/ 1433760 w 1433760"/>
              <a:gd name="connsiteY3" fmla="*/ 12300 h 3916564"/>
              <a:gd name="connsiteX4" fmla="*/ 0 w 1433760"/>
              <a:gd name="connsiteY4" fmla="*/ 0 h 3916564"/>
              <a:gd name="connsiteX0" fmla="*/ 0 w 1433760"/>
              <a:gd name="connsiteY0" fmla="*/ 0 h 4688244"/>
              <a:gd name="connsiteX1" fmla="*/ 1677 w 1433760"/>
              <a:gd name="connsiteY1" fmla="*/ 3916564 h 4688244"/>
              <a:gd name="connsiteX2" fmla="*/ 29858 w 1433760"/>
              <a:gd name="connsiteY2" fmla="*/ 4688244 h 4688244"/>
              <a:gd name="connsiteX3" fmla="*/ 1433760 w 1433760"/>
              <a:gd name="connsiteY3" fmla="*/ 12300 h 4688244"/>
              <a:gd name="connsiteX4" fmla="*/ 0 w 1433760"/>
              <a:gd name="connsiteY4" fmla="*/ 0 h 4688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760" h="4688244">
                <a:moveTo>
                  <a:pt x="0" y="0"/>
                </a:moveTo>
                <a:lnTo>
                  <a:pt x="1677" y="3916564"/>
                </a:lnTo>
                <a:lnTo>
                  <a:pt x="29858" y="4688244"/>
                </a:lnTo>
                <a:lnTo>
                  <a:pt x="1433760" y="12300"/>
                </a:lnTo>
                <a:lnTo>
                  <a:pt x="0" y="0"/>
                </a:lnTo>
                <a:close/>
              </a:path>
            </a:pathLst>
          </a:custGeom>
          <a:solidFill>
            <a:srgbClr val="0070C0"/>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rgbClr val="38939B"/>
              </a:solidFill>
            </a:endParaRPr>
          </a:p>
        </p:txBody>
      </p:sp>
      <p:sp>
        <p:nvSpPr>
          <p:cNvPr id="5" name="TextBox 4">
            <a:extLst>
              <a:ext uri="{FF2B5EF4-FFF2-40B4-BE49-F238E27FC236}">
                <a16:creationId xmlns:a16="http://schemas.microsoft.com/office/drawing/2014/main" id="{48DB09D3-8080-4FB6-8957-C9628826F99C}"/>
              </a:ext>
            </a:extLst>
          </p:cNvPr>
          <p:cNvSpPr txBox="1"/>
          <p:nvPr/>
        </p:nvSpPr>
        <p:spPr>
          <a:xfrm>
            <a:off x="1067266" y="1585382"/>
            <a:ext cx="10286534" cy="800219"/>
          </a:xfrm>
          <a:prstGeom prst="rect">
            <a:avLst/>
          </a:prstGeom>
          <a:noFill/>
        </p:spPr>
        <p:txBody>
          <a:bodyPr wrap="none" rtlCol="0">
            <a:spAutoFit/>
          </a:bodyPr>
          <a:lstStyle/>
          <a:p>
            <a:r>
              <a:rPr lang="en-US" altLang="en-US" sz="2800">
                <a:latin typeface="Calibri" panose="020F0502020204030204" pitchFamily="34" charset="0"/>
              </a:rPr>
              <a:t>Decrease in Ryan White Part A of $566,153 (27.60%) since 2011-2012</a:t>
            </a:r>
          </a:p>
          <a:p>
            <a:endParaRPr lang="en-US"/>
          </a:p>
        </p:txBody>
      </p:sp>
    </p:spTree>
    <p:extLst>
      <p:ext uri="{BB962C8B-B14F-4D97-AF65-F5344CB8AC3E}">
        <p14:creationId xmlns:p14="http://schemas.microsoft.com/office/powerpoint/2010/main" val="653394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7F4FB-A89A-497D-8027-7EA31E0B7F80}"/>
              </a:ext>
            </a:extLst>
          </p:cNvPr>
          <p:cNvSpPr>
            <a:spLocks noGrp="1"/>
          </p:cNvSpPr>
          <p:nvPr>
            <p:ph type="title"/>
          </p:nvPr>
        </p:nvSpPr>
        <p:spPr/>
        <p:txBody>
          <a:bodyPr/>
          <a:lstStyle/>
          <a:p>
            <a:r>
              <a:rPr lang="en-US" dirty="0"/>
              <a:t>Prioritization - All</a:t>
            </a:r>
          </a:p>
        </p:txBody>
      </p:sp>
      <p:sp>
        <p:nvSpPr>
          <p:cNvPr id="3" name="Text Placeholder 2">
            <a:extLst>
              <a:ext uri="{FF2B5EF4-FFF2-40B4-BE49-F238E27FC236}">
                <a16:creationId xmlns:a16="http://schemas.microsoft.com/office/drawing/2014/main" id="{ECD59C70-BD06-7887-9340-5C0614AB2ABA}"/>
              </a:ext>
            </a:extLst>
          </p:cNvPr>
          <p:cNvSpPr>
            <a:spLocks noGrp="1"/>
          </p:cNvSpPr>
          <p:nvPr>
            <p:ph type="body" sz="quarter" idx="14"/>
          </p:nvPr>
        </p:nvSpPr>
        <p:spPr/>
        <p:txBody>
          <a:bodyPr>
            <a:normAutofit fontScale="77500" lnSpcReduction="20000"/>
          </a:bodyPr>
          <a:lstStyle/>
          <a:p>
            <a:pPr marL="0" marR="0" indent="0" algn="ctr" rtl="0" eaLnBrk="1" fontAlgn="base" latinLnBrk="0" hangingPunct="1">
              <a:lnSpc>
                <a:spcPct val="120000"/>
              </a:lnSpc>
              <a:spcBef>
                <a:spcPts val="0"/>
              </a:spcBef>
              <a:spcAft>
                <a:spcPts val="0"/>
              </a:spcAft>
              <a:buNone/>
            </a:pPr>
            <a:r>
              <a:rPr lang="en-US" sz="3600" b="1" i="0" u="none" strike="noStrike" kern="1200" baseline="0" dirty="0">
                <a:ln>
                  <a:noFill/>
                </a:ln>
                <a:solidFill>
                  <a:srgbClr val="000000"/>
                </a:solidFill>
                <a:effectLst>
                  <a:outerShdw blurRad="38100" dist="38100" dir="2700000" algn="tl" rotWithShape="0">
                    <a:srgbClr val="C0C0C0"/>
                  </a:outerShdw>
                </a:effectLst>
              </a:rPr>
              <a:t>Support Services</a:t>
            </a:r>
            <a:r>
              <a:rPr lang="en-US" sz="3600" b="0" i="0" u="none" strike="noStrike" kern="1200" baseline="0" dirty="0">
                <a:ln>
                  <a:noFill/>
                </a:ln>
                <a:solidFill>
                  <a:srgbClr val="000000"/>
                </a:solidFill>
                <a:effectLst/>
              </a:rPr>
              <a:t> - Prioritization</a:t>
            </a:r>
            <a:endParaRPr lang="en-US" sz="2800" b="0" i="0" u="none" strike="noStrike" dirty="0">
              <a:effectLst/>
            </a:endParaRPr>
          </a:p>
          <a:p>
            <a:pPr marL="0" marR="0" indent="0" algn="l" rtl="0" eaLnBrk="1" fontAlgn="base" latinLnBrk="0" hangingPunct="1">
              <a:lnSpc>
                <a:spcPct val="120000"/>
              </a:lnSpc>
              <a:spcBef>
                <a:spcPts val="0"/>
              </a:spcBef>
              <a:spcAft>
                <a:spcPts val="0"/>
              </a:spcAft>
              <a:buNone/>
            </a:pPr>
            <a:endParaRPr lang="en-US" sz="2800" b="0" i="0" u="none" strike="noStrike" dirty="0">
              <a:effectLst/>
            </a:endParaRPr>
          </a:p>
          <a:p>
            <a:pPr marL="0" marR="0" indent="0" algn="l" rtl="0" eaLnBrk="1" fontAlgn="base" latinLnBrk="0" hangingPunct="1">
              <a:lnSpc>
                <a:spcPct val="120000"/>
              </a:lnSpc>
              <a:spcBef>
                <a:spcPts val="0"/>
              </a:spcBef>
              <a:spcAft>
                <a:spcPts val="0"/>
              </a:spcAft>
            </a:pPr>
            <a:r>
              <a:rPr lang="en-US" sz="2800" b="0" i="0" u="none" strike="noStrike" kern="1200" baseline="0" dirty="0">
                <a:ln>
                  <a:noFill/>
                </a:ln>
                <a:solidFill>
                  <a:srgbClr val="000000"/>
                </a:solidFill>
                <a:effectLst/>
              </a:rPr>
              <a:t>Emergency Financial Assistance</a:t>
            </a:r>
            <a:endParaRPr lang="en-US" sz="2800" b="0" i="0" u="none" strike="noStrike" dirty="0">
              <a:effectLst/>
            </a:endParaRPr>
          </a:p>
          <a:p>
            <a:pPr marL="0" marR="0" indent="0" algn="l" rtl="0" eaLnBrk="1" fontAlgn="base" latinLnBrk="0" hangingPunct="1">
              <a:lnSpc>
                <a:spcPct val="120000"/>
              </a:lnSpc>
              <a:spcBef>
                <a:spcPts val="0"/>
              </a:spcBef>
              <a:spcAft>
                <a:spcPts val="0"/>
              </a:spcAft>
              <a:buNone/>
            </a:pPr>
            <a:endParaRPr lang="en-US" sz="2800" b="0" i="0" u="none" strike="noStrike" dirty="0">
              <a:effectLst/>
            </a:endParaRPr>
          </a:p>
          <a:p>
            <a:pPr marL="0" marR="0" indent="0" algn="l" rtl="0" eaLnBrk="1" fontAlgn="base" latinLnBrk="0" hangingPunct="1">
              <a:lnSpc>
                <a:spcPct val="120000"/>
              </a:lnSpc>
              <a:spcBef>
                <a:spcPts val="0"/>
              </a:spcBef>
              <a:spcAft>
                <a:spcPts val="0"/>
              </a:spcAft>
            </a:pPr>
            <a:r>
              <a:rPr lang="en-US" sz="2800" b="0" i="0" u="none" strike="noStrike" kern="1200" baseline="0" dirty="0">
                <a:ln>
                  <a:noFill/>
                </a:ln>
                <a:solidFill>
                  <a:srgbClr val="000000"/>
                </a:solidFill>
                <a:effectLst/>
              </a:rPr>
              <a:t>Housing Services</a:t>
            </a:r>
            <a:endParaRPr lang="en-US" sz="2800" b="0" i="0" u="none" strike="noStrike" dirty="0">
              <a:effectLst/>
            </a:endParaRPr>
          </a:p>
          <a:p>
            <a:pPr marL="0" marR="0" indent="0" algn="l" rtl="0" eaLnBrk="1" fontAlgn="base" latinLnBrk="0" hangingPunct="1">
              <a:lnSpc>
                <a:spcPct val="120000"/>
              </a:lnSpc>
              <a:spcBef>
                <a:spcPts val="0"/>
              </a:spcBef>
              <a:spcAft>
                <a:spcPts val="0"/>
              </a:spcAft>
              <a:buNone/>
            </a:pPr>
            <a:endParaRPr lang="en-US" sz="2800" b="0" i="0" u="none" strike="noStrike" dirty="0">
              <a:effectLst/>
            </a:endParaRPr>
          </a:p>
          <a:p>
            <a:pPr marL="0" marR="0" indent="0" algn="l" rtl="0" eaLnBrk="1" fontAlgn="base" latinLnBrk="0" hangingPunct="1">
              <a:lnSpc>
                <a:spcPct val="120000"/>
              </a:lnSpc>
              <a:spcBef>
                <a:spcPts val="0"/>
              </a:spcBef>
              <a:spcAft>
                <a:spcPts val="0"/>
              </a:spcAft>
            </a:pPr>
            <a:r>
              <a:rPr lang="en-US" sz="2800" b="0" i="0" u="none" strike="noStrike" kern="1200" baseline="0" dirty="0">
                <a:ln>
                  <a:noFill/>
                </a:ln>
                <a:solidFill>
                  <a:srgbClr val="000000"/>
                </a:solidFill>
                <a:effectLst/>
              </a:rPr>
              <a:t>Food Bank/Home Delivered Meals</a:t>
            </a:r>
            <a:endParaRPr lang="en-US" sz="2800" b="0" i="0" u="none" strike="noStrike" dirty="0">
              <a:effectLst/>
            </a:endParaRPr>
          </a:p>
          <a:p>
            <a:pPr marL="0" marR="0" indent="0" algn="l" rtl="0" eaLnBrk="1" fontAlgn="base" latinLnBrk="0" hangingPunct="1">
              <a:lnSpc>
                <a:spcPct val="120000"/>
              </a:lnSpc>
              <a:spcBef>
                <a:spcPts val="0"/>
              </a:spcBef>
              <a:spcAft>
                <a:spcPts val="0"/>
              </a:spcAft>
              <a:buNone/>
            </a:pPr>
            <a:endParaRPr lang="en-US" sz="2800" b="0" i="0" u="none" strike="noStrike" dirty="0">
              <a:effectLst/>
            </a:endParaRPr>
          </a:p>
          <a:p>
            <a:pPr marL="0" marR="0" indent="0" algn="l" rtl="0" eaLnBrk="1" fontAlgn="base" latinLnBrk="0" hangingPunct="1">
              <a:lnSpc>
                <a:spcPct val="120000"/>
              </a:lnSpc>
              <a:spcBef>
                <a:spcPts val="0"/>
              </a:spcBef>
              <a:spcAft>
                <a:spcPts val="0"/>
              </a:spcAft>
            </a:pPr>
            <a:r>
              <a:rPr lang="en-US" sz="2800" b="0" i="0" u="none" strike="noStrike" kern="1200" baseline="0" dirty="0">
                <a:ln>
                  <a:noFill/>
                </a:ln>
                <a:solidFill>
                  <a:srgbClr val="000000"/>
                </a:solidFill>
                <a:effectLst/>
              </a:rPr>
              <a:t>Medical Transportation Services</a:t>
            </a:r>
            <a:endParaRPr lang="en-US" sz="2800" b="0" i="0" u="none" strike="noStrike" dirty="0">
              <a:effectLst/>
            </a:endParaRPr>
          </a:p>
          <a:p>
            <a:endParaRPr lang="en-US" dirty="0"/>
          </a:p>
        </p:txBody>
      </p:sp>
      <p:sp>
        <p:nvSpPr>
          <p:cNvPr id="4" name="Text Placeholder 3">
            <a:extLst>
              <a:ext uri="{FF2B5EF4-FFF2-40B4-BE49-F238E27FC236}">
                <a16:creationId xmlns:a16="http://schemas.microsoft.com/office/drawing/2014/main" id="{4D1B4AF5-E785-1D51-E3C4-E698933D7030}"/>
              </a:ext>
            </a:extLst>
          </p:cNvPr>
          <p:cNvSpPr>
            <a:spLocks noGrp="1"/>
          </p:cNvSpPr>
          <p:nvPr>
            <p:ph type="body" sz="quarter" idx="15"/>
          </p:nvPr>
        </p:nvSpPr>
        <p:spPr/>
        <p:txBody>
          <a:bodyPr>
            <a:normAutofit fontScale="77500" lnSpcReduction="20000"/>
          </a:bodyPr>
          <a:lstStyle/>
          <a:p>
            <a:pPr marL="0" marR="0" indent="0" algn="ctr" rtl="0" eaLnBrk="1" fontAlgn="base" latinLnBrk="0" hangingPunct="1">
              <a:lnSpc>
                <a:spcPct val="120000"/>
              </a:lnSpc>
              <a:spcBef>
                <a:spcPts val="0"/>
              </a:spcBef>
              <a:spcAft>
                <a:spcPts val="0"/>
              </a:spcAft>
              <a:buNone/>
            </a:pPr>
            <a:r>
              <a:rPr lang="en-US" sz="3600" b="1" i="0" u="none" strike="noStrike" kern="1200" baseline="0" dirty="0">
                <a:ln>
                  <a:noFill/>
                </a:ln>
                <a:solidFill>
                  <a:srgbClr val="000000"/>
                </a:solidFill>
                <a:effectLst>
                  <a:outerShdw blurRad="38100" dist="38100" dir="2700000" algn="tl" rotWithShape="0">
                    <a:srgbClr val="C0C0C0"/>
                  </a:outerShdw>
                </a:effectLst>
                <a:latin typeface="+mj-lt"/>
              </a:rPr>
              <a:t>Support Services</a:t>
            </a:r>
            <a:r>
              <a:rPr lang="en-US" sz="3600" b="0" i="0" u="none" strike="noStrike" kern="1200" baseline="0" dirty="0">
                <a:ln>
                  <a:noFill/>
                </a:ln>
                <a:solidFill>
                  <a:srgbClr val="000000"/>
                </a:solidFill>
                <a:effectLst/>
                <a:latin typeface="+mj-lt"/>
              </a:rPr>
              <a:t> - Prioritization</a:t>
            </a:r>
            <a:endParaRPr lang="en-US" sz="2800" b="0" i="0" u="none" strike="noStrike" dirty="0">
              <a:effectLst/>
              <a:latin typeface="+mj-lt"/>
            </a:endParaRPr>
          </a:p>
          <a:p>
            <a:pPr marL="0" marR="0" indent="0" algn="l" rtl="0" eaLnBrk="1" fontAlgn="base" latinLnBrk="0" hangingPunct="1">
              <a:lnSpc>
                <a:spcPct val="120000"/>
              </a:lnSpc>
              <a:spcBef>
                <a:spcPts val="0"/>
              </a:spcBef>
              <a:spcAft>
                <a:spcPts val="0"/>
              </a:spcAft>
              <a:buNone/>
            </a:pPr>
            <a:endParaRPr lang="en-US" sz="2800" b="0" i="0" u="none" strike="noStrike" dirty="0">
              <a:effectLst/>
              <a:latin typeface="+mj-lt"/>
            </a:endParaRPr>
          </a:p>
          <a:p>
            <a:pPr marL="0" marR="0" indent="0" algn="l" rtl="0" eaLnBrk="1" fontAlgn="base" latinLnBrk="0" hangingPunct="1">
              <a:lnSpc>
                <a:spcPct val="120000"/>
              </a:lnSpc>
              <a:spcBef>
                <a:spcPts val="0"/>
              </a:spcBef>
              <a:spcAft>
                <a:spcPts val="0"/>
              </a:spcAft>
            </a:pPr>
            <a:r>
              <a:rPr lang="en-US" sz="2800" b="0" i="0" u="none" strike="noStrike" kern="1200" baseline="0" dirty="0">
                <a:ln>
                  <a:noFill/>
                </a:ln>
                <a:solidFill>
                  <a:srgbClr val="000000"/>
                </a:solidFill>
                <a:effectLst/>
                <a:latin typeface="+mj-lt"/>
              </a:rPr>
              <a:t>Emergency Financial Assistance</a:t>
            </a:r>
            <a:endParaRPr lang="en-US" sz="2800" b="0" i="0" u="none" strike="noStrike" dirty="0">
              <a:effectLst/>
              <a:latin typeface="+mj-lt"/>
            </a:endParaRPr>
          </a:p>
          <a:p>
            <a:pPr marL="0" marR="0" indent="0" algn="l" rtl="0" eaLnBrk="1" fontAlgn="base" latinLnBrk="0" hangingPunct="1">
              <a:lnSpc>
                <a:spcPct val="120000"/>
              </a:lnSpc>
              <a:spcBef>
                <a:spcPts val="0"/>
              </a:spcBef>
              <a:spcAft>
                <a:spcPts val="0"/>
              </a:spcAft>
              <a:buNone/>
            </a:pPr>
            <a:endParaRPr lang="en-US" sz="2800" b="0" i="0" u="none" strike="noStrike" dirty="0">
              <a:effectLst/>
              <a:latin typeface="+mj-lt"/>
            </a:endParaRPr>
          </a:p>
          <a:p>
            <a:pPr marL="0" marR="0" indent="0" algn="l" rtl="0" eaLnBrk="1" fontAlgn="base" latinLnBrk="0" hangingPunct="1">
              <a:lnSpc>
                <a:spcPct val="120000"/>
              </a:lnSpc>
              <a:spcBef>
                <a:spcPts val="0"/>
              </a:spcBef>
              <a:spcAft>
                <a:spcPts val="0"/>
              </a:spcAft>
            </a:pPr>
            <a:r>
              <a:rPr lang="en-US" sz="2800" b="0" i="0" u="none" strike="noStrike" kern="1200" baseline="0" dirty="0">
                <a:ln>
                  <a:noFill/>
                </a:ln>
                <a:solidFill>
                  <a:srgbClr val="000000"/>
                </a:solidFill>
                <a:effectLst/>
                <a:latin typeface="+mj-lt"/>
              </a:rPr>
              <a:t>Housing Services</a:t>
            </a:r>
            <a:endParaRPr lang="en-US" sz="2800" b="0" i="0" u="none" strike="noStrike" dirty="0">
              <a:effectLst/>
              <a:latin typeface="+mj-lt"/>
            </a:endParaRPr>
          </a:p>
          <a:p>
            <a:pPr marL="0" marR="0" indent="0" algn="l" rtl="0" eaLnBrk="1" fontAlgn="base" latinLnBrk="0" hangingPunct="1">
              <a:lnSpc>
                <a:spcPct val="120000"/>
              </a:lnSpc>
              <a:spcBef>
                <a:spcPts val="0"/>
              </a:spcBef>
              <a:spcAft>
                <a:spcPts val="0"/>
              </a:spcAft>
            </a:pPr>
            <a:endParaRPr lang="en-US" sz="2800" b="0" i="0" u="none" strike="noStrike" dirty="0">
              <a:effectLst/>
              <a:latin typeface="+mj-lt"/>
            </a:endParaRPr>
          </a:p>
          <a:p>
            <a:pPr marL="0" marR="0" indent="0" algn="l" rtl="0" eaLnBrk="1" fontAlgn="base" latinLnBrk="0" hangingPunct="1">
              <a:lnSpc>
                <a:spcPct val="120000"/>
              </a:lnSpc>
              <a:spcBef>
                <a:spcPts val="0"/>
              </a:spcBef>
              <a:spcAft>
                <a:spcPts val="0"/>
              </a:spcAft>
            </a:pPr>
            <a:r>
              <a:rPr lang="en-US" sz="2800" b="0" i="0" u="none" strike="noStrike" kern="1200" baseline="0" dirty="0">
                <a:ln>
                  <a:noFill/>
                </a:ln>
                <a:solidFill>
                  <a:srgbClr val="000000"/>
                </a:solidFill>
                <a:effectLst/>
                <a:latin typeface="+mj-lt"/>
              </a:rPr>
              <a:t>Food Bank/Home Delivered Meals</a:t>
            </a:r>
            <a:endParaRPr lang="en-US" sz="2800" b="0" i="0" u="none" strike="noStrike" dirty="0">
              <a:effectLst/>
              <a:latin typeface="+mj-lt"/>
            </a:endParaRPr>
          </a:p>
          <a:p>
            <a:pPr marL="0" marR="0" indent="0" algn="l" rtl="0" eaLnBrk="1" fontAlgn="base" latinLnBrk="0" hangingPunct="1">
              <a:lnSpc>
                <a:spcPct val="120000"/>
              </a:lnSpc>
              <a:spcBef>
                <a:spcPts val="0"/>
              </a:spcBef>
              <a:spcAft>
                <a:spcPts val="0"/>
              </a:spcAft>
            </a:pPr>
            <a:endParaRPr lang="en-US" sz="2800" b="0" i="0" u="none" strike="noStrike" dirty="0">
              <a:effectLst/>
              <a:latin typeface="+mj-lt"/>
            </a:endParaRPr>
          </a:p>
          <a:p>
            <a:pPr marL="0" marR="0" indent="0" algn="l" rtl="0" eaLnBrk="1" fontAlgn="base" latinLnBrk="0" hangingPunct="1">
              <a:lnSpc>
                <a:spcPct val="120000"/>
              </a:lnSpc>
              <a:spcBef>
                <a:spcPts val="0"/>
              </a:spcBef>
              <a:spcAft>
                <a:spcPts val="0"/>
              </a:spcAft>
            </a:pPr>
            <a:r>
              <a:rPr lang="en-US" sz="2800" b="0" i="0" u="none" strike="noStrike" kern="1200" baseline="0" dirty="0">
                <a:ln>
                  <a:noFill/>
                </a:ln>
                <a:solidFill>
                  <a:srgbClr val="000000"/>
                </a:solidFill>
                <a:effectLst/>
                <a:latin typeface="+mj-lt"/>
              </a:rPr>
              <a:t>Medical Transportation Services</a:t>
            </a:r>
            <a:endParaRPr lang="en-US" sz="2800" b="0" i="0" u="none" strike="noStrike" dirty="0">
              <a:effectLst/>
              <a:latin typeface="+mj-lt"/>
            </a:endParaRPr>
          </a:p>
          <a:p>
            <a:endParaRPr lang="en-US" dirty="0"/>
          </a:p>
        </p:txBody>
      </p:sp>
    </p:spTree>
    <p:extLst>
      <p:ext uri="{BB962C8B-B14F-4D97-AF65-F5344CB8AC3E}">
        <p14:creationId xmlns:p14="http://schemas.microsoft.com/office/powerpoint/2010/main" val="3613183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43C7E-0F15-040F-A2A8-FD8ADD790A09}"/>
              </a:ext>
            </a:extLst>
          </p:cNvPr>
          <p:cNvSpPr>
            <a:spLocks noGrp="1"/>
          </p:cNvSpPr>
          <p:nvPr>
            <p:ph type="title"/>
          </p:nvPr>
        </p:nvSpPr>
        <p:spPr>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marL="685800" marR="0" indent="0" algn="ctr">
              <a:lnSpc>
                <a:spcPct val="120000"/>
              </a:lnSpc>
              <a:spcBef>
                <a:spcPts val="0"/>
              </a:spcBef>
            </a:pPr>
            <a:br>
              <a:rPr lang="en-US" sz="5400" kern="100" dirty="0">
                <a:effectLst/>
                <a:latin typeface="Calibri" panose="020F0502020204030204" pitchFamily="34" charset="0"/>
                <a:ea typeface="Calibri" panose="020F0502020204030204" pitchFamily="34" charset="0"/>
                <a:cs typeface="Times New Roman" panose="02020603050405020304" pitchFamily="18" charset="0"/>
              </a:rPr>
            </a:br>
            <a:r>
              <a:rPr lang="en-US" sz="4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Proposed Agenda Items and Dates for Next Meeting – All</a:t>
            </a:r>
            <a:br>
              <a:rPr lang="en-US" sz="5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4CBB3130-962B-5E37-0E5C-B13915235582}"/>
              </a:ext>
            </a:extLst>
          </p:cNvPr>
          <p:cNvSpPr>
            <a:spLocks noGrp="1"/>
          </p:cNvSpPr>
          <p:nvPr>
            <p:ph type="body" sz="quarter" idx="14"/>
          </p:nvPr>
        </p:nvSpPr>
        <p:spPr/>
        <p:txBody>
          <a:bodyPr>
            <a:normAutofit lnSpcReduction="10000"/>
          </a:bodyPr>
          <a:lstStyle/>
          <a:p>
            <a:r>
              <a:rPr lang="en-US" dirty="0"/>
              <a:t>Dates </a:t>
            </a:r>
          </a:p>
          <a:p>
            <a:pPr lvl="1"/>
            <a:r>
              <a:rPr lang="en-US" dirty="0"/>
              <a:t>Sept</a:t>
            </a:r>
          </a:p>
          <a:p>
            <a:pPr lvl="2"/>
            <a:r>
              <a:rPr lang="en-US" dirty="0"/>
              <a:t>Proposed Sept 2, Tuesday</a:t>
            </a:r>
          </a:p>
          <a:p>
            <a:pPr lvl="1"/>
            <a:r>
              <a:rPr lang="en-US" dirty="0"/>
              <a:t>Dec</a:t>
            </a:r>
          </a:p>
          <a:p>
            <a:pPr lvl="2"/>
            <a:r>
              <a:rPr lang="en-US" dirty="0"/>
              <a:t>Propose Dec 2, Tuesday</a:t>
            </a:r>
          </a:p>
          <a:p>
            <a:pPr marL="457200" lvl="1" indent="0">
              <a:buNone/>
            </a:pPr>
            <a:endParaRPr lang="en-US" dirty="0"/>
          </a:p>
          <a:p>
            <a:pPr marL="457200" lvl="1" indent="0">
              <a:buNone/>
            </a:pPr>
            <a:endParaRPr lang="en-US" dirty="0"/>
          </a:p>
          <a:p>
            <a:r>
              <a:rPr lang="en-US" dirty="0"/>
              <a:t>What areas of focus you would like updates on from public health?</a:t>
            </a:r>
          </a:p>
        </p:txBody>
      </p:sp>
      <p:sp>
        <p:nvSpPr>
          <p:cNvPr id="4" name="Text Placeholder 3">
            <a:extLst>
              <a:ext uri="{FF2B5EF4-FFF2-40B4-BE49-F238E27FC236}">
                <a16:creationId xmlns:a16="http://schemas.microsoft.com/office/drawing/2014/main" id="{9208424C-13EC-6617-A487-E58E187FE2D8}"/>
              </a:ext>
            </a:extLst>
          </p:cNvPr>
          <p:cNvSpPr>
            <a:spLocks noGrp="1"/>
          </p:cNvSpPr>
          <p:nvPr>
            <p:ph type="body" sz="quarter" idx="15"/>
          </p:nvPr>
        </p:nvSpPr>
        <p:spPr/>
        <p:txBody>
          <a:bodyPr/>
          <a:lstStyle/>
          <a:p>
            <a:r>
              <a:rPr lang="en-US" dirty="0"/>
              <a:t>Other agenda items you want to add</a:t>
            </a:r>
          </a:p>
          <a:p>
            <a:r>
              <a:rPr lang="en-US" dirty="0"/>
              <a:t>Food selection</a:t>
            </a:r>
          </a:p>
          <a:p>
            <a:endParaRPr lang="en-US" dirty="0"/>
          </a:p>
        </p:txBody>
      </p:sp>
    </p:spTree>
    <p:extLst>
      <p:ext uri="{BB962C8B-B14F-4D97-AF65-F5344CB8AC3E}">
        <p14:creationId xmlns:p14="http://schemas.microsoft.com/office/powerpoint/2010/main" val="3536323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852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3AAF-E649-A71A-4082-A66B7CCA7985}"/>
              </a:ext>
            </a:extLst>
          </p:cNvPr>
          <p:cNvSpPr>
            <a:spLocks noGrp="1"/>
          </p:cNvSpPr>
          <p:nvPr>
            <p:ph type="title"/>
          </p:nvPr>
        </p:nvSpPr>
        <p:spPr>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marL="0" marR="0" algn="ctr">
              <a:lnSpc>
                <a:spcPct val="107000"/>
              </a:lnSpc>
              <a:spcBef>
                <a:spcPts val="0"/>
              </a:spcBef>
              <a:spcAft>
                <a:spcPts val="0"/>
              </a:spcAft>
            </a:pPr>
            <a:r>
              <a:rPr lang="en-US"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San Mateo County STI/HIV Program</a:t>
            </a:r>
            <a:br>
              <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Community Advisory Board Meeting</a:t>
            </a:r>
            <a:b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Tuesday, May 20</a:t>
            </a:r>
            <a:r>
              <a:rPr lang="en-US" sz="1400" b="1" kern="1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t>
            </a: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2025 </a:t>
            </a:r>
            <a:b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5:30pm – 7:00pm</a:t>
            </a:r>
            <a:b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Agenda</a:t>
            </a:r>
            <a:endParaRPr lang="en-US"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hart Placeholder 2">
            <a:extLst>
              <a:ext uri="{FF2B5EF4-FFF2-40B4-BE49-F238E27FC236}">
                <a16:creationId xmlns:a16="http://schemas.microsoft.com/office/drawing/2014/main" id="{4CD7B6DD-C7F1-A853-342C-760435D0A477}"/>
              </a:ext>
            </a:extLst>
          </p:cNvPr>
          <p:cNvSpPr>
            <a:spLocks noGrp="1"/>
          </p:cNvSpPr>
          <p:nvPr>
            <p:ph type="chart" sz="quarter" idx="15"/>
          </p:nvPr>
        </p:nvSpPr>
        <p:spPr>
          <a:xfrm>
            <a:off x="1197429" y="1849921"/>
            <a:ext cx="9797142" cy="4588818"/>
          </a:xfrm>
        </p:spPr>
        <p:txBody>
          <a:bodyPr>
            <a:normAutofit fontScale="62500" lnSpcReduction="20000"/>
          </a:bodyPr>
          <a:lstStyle/>
          <a:p>
            <a:pPr marL="0" marR="0" algn="ctr">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buNone/>
            </a:pPr>
            <a:r>
              <a:rPr lang="en-US" sz="2300" i="1" kern="100" dirty="0">
                <a:effectLst/>
                <a:latin typeface="Calibri" panose="020F0502020204030204" pitchFamily="34" charset="0"/>
                <a:ea typeface="Calibri" panose="020F0502020204030204" pitchFamily="34" charset="0"/>
                <a:cs typeface="Times New Roman" panose="02020603050405020304" pitchFamily="18" charset="0"/>
              </a:rPr>
              <a:t>Facilitators</a:t>
            </a:r>
            <a:r>
              <a:rPr lang="en-US" sz="23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300" i="1" kern="100" dirty="0">
                <a:effectLst/>
                <a:latin typeface="Calibri" panose="020F0502020204030204" pitchFamily="34" charset="0"/>
                <a:ea typeface="Calibri" panose="020F0502020204030204" pitchFamily="34" charset="0"/>
                <a:cs typeface="Times New Roman" panose="02020603050405020304" pitchFamily="18" charset="0"/>
              </a:rPr>
              <a:t>Anna Branzuela, Clinical Services Manager</a:t>
            </a:r>
            <a:r>
              <a:rPr lang="en-US" sz="2300" kern="100" dirty="0">
                <a:latin typeface="Calibri" panose="020F0502020204030204" pitchFamily="34" charset="0"/>
                <a:ea typeface="Calibri" panose="020F0502020204030204" pitchFamily="34" charset="0"/>
                <a:cs typeface="Times New Roman" panose="02020603050405020304" pitchFamily="18" charset="0"/>
              </a:rPr>
              <a:t> &amp; </a:t>
            </a:r>
            <a:r>
              <a:rPr lang="en-US" sz="2300" i="1" kern="100" dirty="0">
                <a:effectLst/>
                <a:latin typeface="Calibri" panose="020F0502020204030204" pitchFamily="34" charset="0"/>
                <a:ea typeface="Calibri" panose="020F0502020204030204" pitchFamily="34" charset="0"/>
                <a:cs typeface="Times New Roman" panose="02020603050405020304" pitchFamily="18" charset="0"/>
              </a:rPr>
              <a:t>Marissa Wagner, Data Management Analyst, STI/HIV and TB Programs</a:t>
            </a:r>
            <a:endParaRPr lang="en-US" sz="23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ctr">
              <a:lnSpc>
                <a:spcPct val="120000"/>
              </a:lnSpc>
              <a:spcBef>
                <a:spcPts val="0"/>
              </a:spcBef>
              <a:buNone/>
            </a:pP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a:t>
            </a:r>
          </a:p>
          <a:p>
            <a:pPr lvl="1">
              <a:lnSpc>
                <a:spcPct val="120000"/>
              </a:lnSpc>
              <a:spcBef>
                <a:spcPts val="0"/>
              </a:spcBef>
            </a:pP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Welcome &amp; Introductions – All</a:t>
            </a:r>
          </a:p>
          <a:p>
            <a:pPr lvl="1" indent="0">
              <a:lnSpc>
                <a:spcPct val="120000"/>
              </a:lnSpc>
              <a:spcBef>
                <a:spcPts val="0"/>
              </a:spcBef>
              <a:buNone/>
            </a:pP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20000"/>
              </a:lnSpc>
              <a:spcBef>
                <a:spcPts val="0"/>
              </a:spcBef>
            </a:pP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Review &amp; Approve of today’s agenda – All </a:t>
            </a:r>
          </a:p>
          <a:p>
            <a:pPr lvl="1" indent="0">
              <a:lnSpc>
                <a:spcPct val="120000"/>
              </a:lnSpc>
              <a:spcBef>
                <a:spcPts val="0"/>
              </a:spcBef>
              <a:buNone/>
            </a:pP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20000"/>
              </a:lnSpc>
              <a:spcBef>
                <a:spcPts val="0"/>
              </a:spcBef>
            </a:pP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General Program Updates – Anna </a:t>
            </a:r>
          </a:p>
          <a:p>
            <a:pPr lvl="1" indent="0">
              <a:lnSpc>
                <a:spcPct val="120000"/>
              </a:lnSpc>
              <a:spcBef>
                <a:spcPts val="0"/>
              </a:spcBef>
              <a:buNone/>
            </a:pP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20000"/>
              </a:lnSpc>
              <a:spcBef>
                <a:spcPts val="0"/>
              </a:spcBef>
            </a:pP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New Business &amp; Community Updates – All, Facilitated by Anna and Marissa</a:t>
            </a:r>
          </a:p>
          <a:p>
            <a:pPr lvl="2">
              <a:lnSpc>
                <a:spcPct val="120000"/>
              </a:lnSpc>
              <a:spcBef>
                <a:spcPts val="0"/>
              </a:spcBef>
            </a:pP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HIV Care Connection (HCC) </a:t>
            </a:r>
          </a:p>
          <a:p>
            <a:pPr lvl="2">
              <a:lnSpc>
                <a:spcPct val="120000"/>
              </a:lnSpc>
              <a:spcBef>
                <a:spcPts val="0"/>
              </a:spcBef>
            </a:pP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Prioritization of HIV Services in San Mateo County – All</a:t>
            </a:r>
          </a:p>
          <a:p>
            <a:pPr marL="1143000" lvl="1" indent="0">
              <a:lnSpc>
                <a:spcPct val="120000"/>
              </a:lnSpc>
              <a:spcBef>
                <a:spcPts val="0"/>
              </a:spcBef>
              <a:buNone/>
            </a:pP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20000"/>
              </a:lnSpc>
              <a:spcBef>
                <a:spcPts val="0"/>
              </a:spcBef>
            </a:pP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Proposed Agenda Items and Dates for Next Meeting – All</a:t>
            </a:r>
          </a:p>
          <a:p>
            <a:pPr lvl="1" indent="0">
              <a:lnSpc>
                <a:spcPct val="120000"/>
              </a:lnSpc>
              <a:spcBef>
                <a:spcPts val="0"/>
              </a:spcBef>
              <a:buNone/>
            </a:pP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20000"/>
              </a:lnSpc>
              <a:spcBef>
                <a:spcPts val="0"/>
              </a:spcBef>
            </a:pP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Adjournment &amp; Thank You</a:t>
            </a:r>
          </a:p>
          <a:p>
            <a:endParaRPr lang="en-US" dirty="0"/>
          </a:p>
        </p:txBody>
      </p:sp>
    </p:spTree>
    <p:extLst>
      <p:ext uri="{BB962C8B-B14F-4D97-AF65-F5344CB8AC3E}">
        <p14:creationId xmlns:p14="http://schemas.microsoft.com/office/powerpoint/2010/main" val="2654479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EC2355-32ED-A87A-E367-5F25F6EDF19C}"/>
              </a:ext>
            </a:extLst>
          </p:cNvPr>
          <p:cNvPicPr>
            <a:picLocks noChangeAspect="1"/>
          </p:cNvPicPr>
          <p:nvPr/>
        </p:nvPicPr>
        <p:blipFill>
          <a:blip r:embed="rId2"/>
          <a:stretch>
            <a:fillRect/>
          </a:stretch>
        </p:blipFill>
        <p:spPr>
          <a:xfrm>
            <a:off x="402794" y="2255166"/>
            <a:ext cx="6077587" cy="3384271"/>
          </a:xfrm>
          <a:prstGeom prst="rect">
            <a:avLst/>
          </a:prstGeom>
          <a:ln w="28575">
            <a:solidFill>
              <a:schemeClr val="tx1"/>
            </a:solidFill>
          </a:ln>
        </p:spPr>
      </p:pic>
      <p:pic>
        <p:nvPicPr>
          <p:cNvPr id="5" name="Picture 4">
            <a:extLst>
              <a:ext uri="{FF2B5EF4-FFF2-40B4-BE49-F238E27FC236}">
                <a16:creationId xmlns:a16="http://schemas.microsoft.com/office/drawing/2014/main" id="{DAE2C436-7AA2-908A-A907-08F0A4DC7538}"/>
              </a:ext>
            </a:extLst>
          </p:cNvPr>
          <p:cNvPicPr>
            <a:picLocks noChangeAspect="1"/>
          </p:cNvPicPr>
          <p:nvPr/>
        </p:nvPicPr>
        <p:blipFill>
          <a:blip r:embed="rId3"/>
          <a:stretch>
            <a:fillRect/>
          </a:stretch>
        </p:blipFill>
        <p:spPr>
          <a:xfrm>
            <a:off x="6681396" y="1485205"/>
            <a:ext cx="4550862" cy="2568612"/>
          </a:xfrm>
          <a:prstGeom prst="rect">
            <a:avLst/>
          </a:prstGeom>
          <a:ln w="19050">
            <a:solidFill>
              <a:schemeClr val="tx1"/>
            </a:solidFill>
          </a:ln>
        </p:spPr>
      </p:pic>
      <p:pic>
        <p:nvPicPr>
          <p:cNvPr id="6" name="Picture 5">
            <a:extLst>
              <a:ext uri="{FF2B5EF4-FFF2-40B4-BE49-F238E27FC236}">
                <a16:creationId xmlns:a16="http://schemas.microsoft.com/office/drawing/2014/main" id="{FD022DD6-7BD8-E474-EB4B-73AEF226AB82}"/>
              </a:ext>
            </a:extLst>
          </p:cNvPr>
          <p:cNvPicPr>
            <a:picLocks noChangeAspect="1"/>
          </p:cNvPicPr>
          <p:nvPr/>
        </p:nvPicPr>
        <p:blipFill>
          <a:blip r:embed="rId4"/>
          <a:stretch>
            <a:fillRect/>
          </a:stretch>
        </p:blipFill>
        <p:spPr>
          <a:xfrm>
            <a:off x="6681396" y="4289122"/>
            <a:ext cx="4612798" cy="2491543"/>
          </a:xfrm>
          <a:prstGeom prst="rect">
            <a:avLst/>
          </a:prstGeom>
        </p:spPr>
      </p:pic>
      <p:sp>
        <p:nvSpPr>
          <p:cNvPr id="7" name="TextBox 6">
            <a:extLst>
              <a:ext uri="{FF2B5EF4-FFF2-40B4-BE49-F238E27FC236}">
                <a16:creationId xmlns:a16="http://schemas.microsoft.com/office/drawing/2014/main" id="{E29AC245-76FF-5239-CF3B-B8AAF52BE3F9}"/>
              </a:ext>
            </a:extLst>
          </p:cNvPr>
          <p:cNvSpPr txBox="1"/>
          <p:nvPr/>
        </p:nvSpPr>
        <p:spPr>
          <a:xfrm>
            <a:off x="587829" y="326570"/>
            <a:ext cx="11075436" cy="923330"/>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a:solidFill>
                  <a:schemeClr val="bg1"/>
                </a:solidFill>
              </a:rPr>
              <a:t>General Program Updates:  Public health programs are moving forward in ‘uncertain times’ and focusing on continuing their work. We are also focusing on educating the public on the work we do and how it impacts the community. </a:t>
            </a:r>
          </a:p>
        </p:txBody>
      </p:sp>
      <p:sp>
        <p:nvSpPr>
          <p:cNvPr id="10" name="TextBox 9">
            <a:extLst>
              <a:ext uri="{FF2B5EF4-FFF2-40B4-BE49-F238E27FC236}">
                <a16:creationId xmlns:a16="http://schemas.microsoft.com/office/drawing/2014/main" id="{0E2361CB-3C4E-6BCE-7756-4943EB281B6B}"/>
              </a:ext>
            </a:extLst>
          </p:cNvPr>
          <p:cNvSpPr txBox="1"/>
          <p:nvPr/>
        </p:nvSpPr>
        <p:spPr>
          <a:xfrm>
            <a:off x="942355" y="1559008"/>
            <a:ext cx="4998464" cy="276999"/>
          </a:xfrm>
          <a:prstGeom prst="rect">
            <a:avLst/>
          </a:prstGeom>
          <a:noFill/>
        </p:spPr>
        <p:txBody>
          <a:bodyPr wrap="square" rtlCol="0">
            <a:spAutoFit/>
          </a:bodyPr>
          <a:lstStyle/>
          <a:p>
            <a:r>
              <a:rPr lang="en-US" sz="1200" b="1" i="1" dirty="0"/>
              <a:t>Updates from CA STI HIV Controllers Association Conference</a:t>
            </a:r>
          </a:p>
        </p:txBody>
      </p:sp>
    </p:spTree>
    <p:extLst>
      <p:ext uri="{BB962C8B-B14F-4D97-AF65-F5344CB8AC3E}">
        <p14:creationId xmlns:p14="http://schemas.microsoft.com/office/powerpoint/2010/main" val="2893300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356D09-28FB-67F8-E089-B756EE1C9032}"/>
              </a:ext>
            </a:extLst>
          </p:cNvPr>
          <p:cNvPicPr>
            <a:picLocks noChangeAspect="1"/>
          </p:cNvPicPr>
          <p:nvPr/>
        </p:nvPicPr>
        <p:blipFill>
          <a:blip r:embed="rId2"/>
          <a:stretch>
            <a:fillRect/>
          </a:stretch>
        </p:blipFill>
        <p:spPr>
          <a:xfrm>
            <a:off x="587829" y="2031503"/>
            <a:ext cx="6038833" cy="3292972"/>
          </a:xfrm>
          <a:prstGeom prst="rect">
            <a:avLst/>
          </a:prstGeom>
          <a:ln w="28575">
            <a:solidFill>
              <a:schemeClr val="tx1"/>
            </a:solidFill>
          </a:ln>
        </p:spPr>
      </p:pic>
      <p:pic>
        <p:nvPicPr>
          <p:cNvPr id="5" name="Picture 4" descr="Graphical user interface, application&#10;&#10;Description automatically generated">
            <a:extLst>
              <a:ext uri="{FF2B5EF4-FFF2-40B4-BE49-F238E27FC236}">
                <a16:creationId xmlns:a16="http://schemas.microsoft.com/office/drawing/2014/main" id="{D9B7F025-8F27-0E88-4433-D66A019678DC}"/>
              </a:ext>
            </a:extLst>
          </p:cNvPr>
          <p:cNvPicPr>
            <a:picLocks noChangeAspect="1"/>
          </p:cNvPicPr>
          <p:nvPr/>
        </p:nvPicPr>
        <p:blipFill>
          <a:blip r:embed="rId3"/>
          <a:stretch>
            <a:fillRect/>
          </a:stretch>
        </p:blipFill>
        <p:spPr>
          <a:xfrm>
            <a:off x="7047393" y="1162050"/>
            <a:ext cx="4047220" cy="5207497"/>
          </a:xfrm>
          <a:prstGeom prst="rect">
            <a:avLst/>
          </a:prstGeom>
        </p:spPr>
      </p:pic>
      <p:sp>
        <p:nvSpPr>
          <p:cNvPr id="6" name="TextBox 5">
            <a:extLst>
              <a:ext uri="{FF2B5EF4-FFF2-40B4-BE49-F238E27FC236}">
                <a16:creationId xmlns:a16="http://schemas.microsoft.com/office/drawing/2014/main" id="{BABC9D3C-0150-B85F-4F0A-FBFDB28CE042}"/>
              </a:ext>
            </a:extLst>
          </p:cNvPr>
          <p:cNvSpPr txBox="1"/>
          <p:nvPr/>
        </p:nvSpPr>
        <p:spPr>
          <a:xfrm>
            <a:off x="587829" y="326570"/>
            <a:ext cx="11075436" cy="523220"/>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1400" dirty="0">
                <a:solidFill>
                  <a:schemeClr val="bg1"/>
                </a:solidFill>
              </a:rPr>
              <a:t>General Program Updates:  Public health programs are moving forward in ‘uncertain times’ and focusing on continuing their work. We are also focusing on educating the public on the work we do and how it impacts the community. </a:t>
            </a:r>
          </a:p>
        </p:txBody>
      </p:sp>
    </p:spTree>
    <p:extLst>
      <p:ext uri="{BB962C8B-B14F-4D97-AF65-F5344CB8AC3E}">
        <p14:creationId xmlns:p14="http://schemas.microsoft.com/office/powerpoint/2010/main" val="4015387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7765FB-F1B8-AA9E-58BC-439F001BF83C}"/>
              </a:ext>
            </a:extLst>
          </p:cNvPr>
          <p:cNvPicPr>
            <a:picLocks noChangeAspect="1"/>
          </p:cNvPicPr>
          <p:nvPr/>
        </p:nvPicPr>
        <p:blipFill>
          <a:blip r:embed="rId2"/>
          <a:stretch>
            <a:fillRect/>
          </a:stretch>
        </p:blipFill>
        <p:spPr>
          <a:xfrm>
            <a:off x="1029112" y="1797348"/>
            <a:ext cx="4026586" cy="2135037"/>
          </a:xfrm>
          <a:prstGeom prst="rect">
            <a:avLst/>
          </a:prstGeom>
          <a:ln w="28575">
            <a:solidFill>
              <a:schemeClr val="tx1"/>
            </a:solidFill>
          </a:ln>
        </p:spPr>
      </p:pic>
      <p:sp>
        <p:nvSpPr>
          <p:cNvPr id="3" name="TextBox 2">
            <a:extLst>
              <a:ext uri="{FF2B5EF4-FFF2-40B4-BE49-F238E27FC236}">
                <a16:creationId xmlns:a16="http://schemas.microsoft.com/office/drawing/2014/main" id="{8B0DC7EB-F0D1-9C36-2E9D-32081AEAAB06}"/>
              </a:ext>
            </a:extLst>
          </p:cNvPr>
          <p:cNvSpPr txBox="1"/>
          <p:nvPr/>
        </p:nvSpPr>
        <p:spPr>
          <a:xfrm>
            <a:off x="587829" y="326570"/>
            <a:ext cx="11075436" cy="523220"/>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1400" dirty="0">
                <a:solidFill>
                  <a:schemeClr val="bg1"/>
                </a:solidFill>
              </a:rPr>
              <a:t>General Program Updates:  Public health programs are moving forward in ‘uncertain times’ and focusing on continuing their work. We are also focusing on educating the public on the work we do and how it impacts the community. </a:t>
            </a:r>
          </a:p>
        </p:txBody>
      </p:sp>
      <p:pic>
        <p:nvPicPr>
          <p:cNvPr id="4" name="Picture 3">
            <a:extLst>
              <a:ext uri="{FF2B5EF4-FFF2-40B4-BE49-F238E27FC236}">
                <a16:creationId xmlns:a16="http://schemas.microsoft.com/office/drawing/2014/main" id="{504C0EEF-198A-AE9C-837E-A9222F1FE9B7}"/>
              </a:ext>
            </a:extLst>
          </p:cNvPr>
          <p:cNvPicPr>
            <a:picLocks noChangeAspect="1"/>
          </p:cNvPicPr>
          <p:nvPr/>
        </p:nvPicPr>
        <p:blipFill>
          <a:blip r:embed="rId3"/>
          <a:stretch>
            <a:fillRect/>
          </a:stretch>
        </p:blipFill>
        <p:spPr>
          <a:xfrm>
            <a:off x="1142633" y="4268899"/>
            <a:ext cx="4026587" cy="2030201"/>
          </a:xfrm>
          <a:prstGeom prst="rect">
            <a:avLst/>
          </a:prstGeom>
          <a:ln w="28575">
            <a:solidFill>
              <a:schemeClr val="tx1"/>
            </a:solidFill>
          </a:ln>
        </p:spPr>
      </p:pic>
      <p:sp>
        <p:nvSpPr>
          <p:cNvPr id="5" name="TextBox 4">
            <a:extLst>
              <a:ext uri="{FF2B5EF4-FFF2-40B4-BE49-F238E27FC236}">
                <a16:creationId xmlns:a16="http://schemas.microsoft.com/office/drawing/2014/main" id="{9F8D3329-A509-F04B-ED89-2A04076E8EC3}"/>
              </a:ext>
            </a:extLst>
          </p:cNvPr>
          <p:cNvSpPr txBox="1"/>
          <p:nvPr/>
        </p:nvSpPr>
        <p:spPr>
          <a:xfrm>
            <a:off x="1029112" y="1304288"/>
            <a:ext cx="4998464" cy="276999"/>
          </a:xfrm>
          <a:prstGeom prst="rect">
            <a:avLst/>
          </a:prstGeom>
          <a:noFill/>
        </p:spPr>
        <p:txBody>
          <a:bodyPr wrap="square" rtlCol="0">
            <a:spAutoFit/>
          </a:bodyPr>
          <a:lstStyle/>
          <a:p>
            <a:r>
              <a:rPr lang="en-US" sz="1200" b="1" i="1" dirty="0"/>
              <a:t>Updates from CA STI HIV Controllers Association Conference</a:t>
            </a:r>
          </a:p>
        </p:txBody>
      </p:sp>
      <p:pic>
        <p:nvPicPr>
          <p:cNvPr id="7" name="Picture 6">
            <a:extLst>
              <a:ext uri="{FF2B5EF4-FFF2-40B4-BE49-F238E27FC236}">
                <a16:creationId xmlns:a16="http://schemas.microsoft.com/office/drawing/2014/main" id="{5AC56561-4B14-EFDD-E030-D5380FEAD6E4}"/>
              </a:ext>
            </a:extLst>
          </p:cNvPr>
          <p:cNvPicPr>
            <a:picLocks noChangeAspect="1"/>
          </p:cNvPicPr>
          <p:nvPr/>
        </p:nvPicPr>
        <p:blipFill>
          <a:blip r:embed="rId4"/>
          <a:stretch>
            <a:fillRect/>
          </a:stretch>
        </p:blipFill>
        <p:spPr>
          <a:xfrm>
            <a:off x="6397629" y="5411237"/>
            <a:ext cx="4238967" cy="1120193"/>
          </a:xfrm>
          <a:prstGeom prst="rect">
            <a:avLst/>
          </a:prstGeom>
        </p:spPr>
      </p:pic>
      <p:pic>
        <p:nvPicPr>
          <p:cNvPr id="9" name="Picture 8">
            <a:extLst>
              <a:ext uri="{FF2B5EF4-FFF2-40B4-BE49-F238E27FC236}">
                <a16:creationId xmlns:a16="http://schemas.microsoft.com/office/drawing/2014/main" id="{18B08429-7A65-1DCF-2F4B-61E4505AE4CF}"/>
              </a:ext>
            </a:extLst>
          </p:cNvPr>
          <p:cNvPicPr>
            <a:picLocks noChangeAspect="1"/>
          </p:cNvPicPr>
          <p:nvPr/>
        </p:nvPicPr>
        <p:blipFill>
          <a:blip r:embed="rId5"/>
          <a:stretch>
            <a:fillRect/>
          </a:stretch>
        </p:blipFill>
        <p:spPr>
          <a:xfrm>
            <a:off x="6823788" y="1198365"/>
            <a:ext cx="2992016" cy="3864296"/>
          </a:xfrm>
          <a:prstGeom prst="rect">
            <a:avLst/>
          </a:prstGeom>
        </p:spPr>
      </p:pic>
    </p:spTree>
    <p:extLst>
      <p:ext uri="{BB962C8B-B14F-4D97-AF65-F5344CB8AC3E}">
        <p14:creationId xmlns:p14="http://schemas.microsoft.com/office/powerpoint/2010/main" val="3817592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1292E6-C7D9-98CE-1FD0-1781201AF814}"/>
              </a:ext>
            </a:extLst>
          </p:cNvPr>
          <p:cNvSpPr txBox="1"/>
          <p:nvPr/>
        </p:nvSpPr>
        <p:spPr>
          <a:xfrm>
            <a:off x="587829" y="326570"/>
            <a:ext cx="11075436" cy="523220"/>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1400" dirty="0">
                <a:solidFill>
                  <a:schemeClr val="bg1"/>
                </a:solidFill>
              </a:rPr>
              <a:t>General Program Updates:  Public health programs are moving forward in ‘uncertain times’ and focusing on continuing their work. We are also focusing on educating the public on the work we do and how it impacts the community. </a:t>
            </a:r>
          </a:p>
        </p:txBody>
      </p:sp>
      <p:pic>
        <p:nvPicPr>
          <p:cNvPr id="3" name="Picture 2">
            <a:extLst>
              <a:ext uri="{FF2B5EF4-FFF2-40B4-BE49-F238E27FC236}">
                <a16:creationId xmlns:a16="http://schemas.microsoft.com/office/drawing/2014/main" id="{67392BD6-5BBF-6513-5646-F4013227671E}"/>
              </a:ext>
            </a:extLst>
          </p:cNvPr>
          <p:cNvPicPr>
            <a:picLocks noChangeAspect="1"/>
          </p:cNvPicPr>
          <p:nvPr/>
        </p:nvPicPr>
        <p:blipFill>
          <a:blip r:embed="rId2"/>
          <a:stretch>
            <a:fillRect/>
          </a:stretch>
        </p:blipFill>
        <p:spPr>
          <a:xfrm>
            <a:off x="676276" y="1659475"/>
            <a:ext cx="5328490" cy="3684050"/>
          </a:xfrm>
          <a:prstGeom prst="rect">
            <a:avLst/>
          </a:prstGeom>
        </p:spPr>
      </p:pic>
      <p:pic>
        <p:nvPicPr>
          <p:cNvPr id="4" name="Picture 3">
            <a:extLst>
              <a:ext uri="{FF2B5EF4-FFF2-40B4-BE49-F238E27FC236}">
                <a16:creationId xmlns:a16="http://schemas.microsoft.com/office/drawing/2014/main" id="{9DF37442-4F56-69AE-82BB-C597AB697F91}"/>
              </a:ext>
            </a:extLst>
          </p:cNvPr>
          <p:cNvPicPr>
            <a:picLocks noChangeAspect="1"/>
          </p:cNvPicPr>
          <p:nvPr/>
        </p:nvPicPr>
        <p:blipFill>
          <a:blip r:embed="rId3"/>
          <a:stretch>
            <a:fillRect/>
          </a:stretch>
        </p:blipFill>
        <p:spPr>
          <a:xfrm>
            <a:off x="6385769" y="1820545"/>
            <a:ext cx="5302993" cy="3446780"/>
          </a:xfrm>
          <a:prstGeom prst="rect">
            <a:avLst/>
          </a:prstGeom>
        </p:spPr>
      </p:pic>
      <p:sp>
        <p:nvSpPr>
          <p:cNvPr id="5" name="TextBox 4">
            <a:extLst>
              <a:ext uri="{FF2B5EF4-FFF2-40B4-BE49-F238E27FC236}">
                <a16:creationId xmlns:a16="http://schemas.microsoft.com/office/drawing/2014/main" id="{4ACD9633-B71D-1E21-CA79-76083E7F4AC2}"/>
              </a:ext>
            </a:extLst>
          </p:cNvPr>
          <p:cNvSpPr txBox="1"/>
          <p:nvPr/>
        </p:nvSpPr>
        <p:spPr>
          <a:xfrm>
            <a:off x="676276" y="1058168"/>
            <a:ext cx="5354067" cy="276999"/>
          </a:xfrm>
          <a:prstGeom prst="rect">
            <a:avLst/>
          </a:prstGeom>
          <a:noFill/>
        </p:spPr>
        <p:txBody>
          <a:bodyPr wrap="square" rtlCol="0">
            <a:spAutoFit/>
          </a:bodyPr>
          <a:lstStyle/>
          <a:p>
            <a:r>
              <a:rPr lang="en-US" sz="1200" dirty="0"/>
              <a:t>Updates from CA STI HIV Controllers Association Conference</a:t>
            </a:r>
          </a:p>
        </p:txBody>
      </p:sp>
    </p:spTree>
    <p:extLst>
      <p:ext uri="{BB962C8B-B14F-4D97-AF65-F5344CB8AC3E}">
        <p14:creationId xmlns:p14="http://schemas.microsoft.com/office/powerpoint/2010/main" val="2871721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4E5485-CB33-0014-3C07-697568A72A7D}"/>
              </a:ext>
            </a:extLst>
          </p:cNvPr>
          <p:cNvSpPr txBox="1"/>
          <p:nvPr/>
        </p:nvSpPr>
        <p:spPr>
          <a:xfrm>
            <a:off x="587829" y="326570"/>
            <a:ext cx="11075436" cy="523220"/>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1400" dirty="0">
                <a:solidFill>
                  <a:schemeClr val="bg1"/>
                </a:solidFill>
              </a:rPr>
              <a:t>General Program Updates:  Public health programs are moving forward in ‘uncertain times’ and focusing on continuing their work. We are also focusing on educating the public on the work we do and how it impacts the community. </a:t>
            </a:r>
          </a:p>
        </p:txBody>
      </p:sp>
      <p:pic>
        <p:nvPicPr>
          <p:cNvPr id="6" name="Picture 5">
            <a:extLst>
              <a:ext uri="{FF2B5EF4-FFF2-40B4-BE49-F238E27FC236}">
                <a16:creationId xmlns:a16="http://schemas.microsoft.com/office/drawing/2014/main" id="{7C9107A1-3CFC-EACB-F9A0-D9E69BEE5FA1}"/>
              </a:ext>
            </a:extLst>
          </p:cNvPr>
          <p:cNvPicPr>
            <a:picLocks noChangeAspect="1"/>
          </p:cNvPicPr>
          <p:nvPr/>
        </p:nvPicPr>
        <p:blipFill>
          <a:blip r:embed="rId2"/>
          <a:stretch>
            <a:fillRect/>
          </a:stretch>
        </p:blipFill>
        <p:spPr>
          <a:xfrm>
            <a:off x="546117" y="1459259"/>
            <a:ext cx="5193311" cy="2585559"/>
          </a:xfrm>
          <a:prstGeom prst="rect">
            <a:avLst/>
          </a:prstGeom>
          <a:ln w="28575">
            <a:solidFill>
              <a:schemeClr val="tx1"/>
            </a:solidFill>
          </a:ln>
        </p:spPr>
      </p:pic>
      <p:pic>
        <p:nvPicPr>
          <p:cNvPr id="7" name="Picture 6">
            <a:extLst>
              <a:ext uri="{FF2B5EF4-FFF2-40B4-BE49-F238E27FC236}">
                <a16:creationId xmlns:a16="http://schemas.microsoft.com/office/drawing/2014/main" id="{87370932-2533-9613-9F60-3C2F540DFBA1}"/>
              </a:ext>
            </a:extLst>
          </p:cNvPr>
          <p:cNvPicPr>
            <a:picLocks noChangeAspect="1"/>
          </p:cNvPicPr>
          <p:nvPr/>
        </p:nvPicPr>
        <p:blipFill>
          <a:blip r:embed="rId3"/>
          <a:stretch>
            <a:fillRect/>
          </a:stretch>
        </p:blipFill>
        <p:spPr>
          <a:xfrm>
            <a:off x="6345547" y="1459259"/>
            <a:ext cx="4899760" cy="2483382"/>
          </a:xfrm>
          <a:prstGeom prst="rect">
            <a:avLst/>
          </a:prstGeom>
          <a:ln w="28575">
            <a:solidFill>
              <a:schemeClr val="tx1"/>
            </a:solidFill>
          </a:ln>
        </p:spPr>
      </p:pic>
      <p:pic>
        <p:nvPicPr>
          <p:cNvPr id="8" name="Picture 7">
            <a:extLst>
              <a:ext uri="{FF2B5EF4-FFF2-40B4-BE49-F238E27FC236}">
                <a16:creationId xmlns:a16="http://schemas.microsoft.com/office/drawing/2014/main" id="{C26F21B2-F9D6-3E9E-0DFE-933D245D2FF7}"/>
              </a:ext>
            </a:extLst>
          </p:cNvPr>
          <p:cNvPicPr>
            <a:picLocks noChangeAspect="1"/>
          </p:cNvPicPr>
          <p:nvPr/>
        </p:nvPicPr>
        <p:blipFill>
          <a:blip r:embed="rId4"/>
          <a:stretch>
            <a:fillRect/>
          </a:stretch>
        </p:blipFill>
        <p:spPr>
          <a:xfrm>
            <a:off x="533129" y="4131581"/>
            <a:ext cx="5193311" cy="2611914"/>
          </a:xfrm>
          <a:prstGeom prst="rect">
            <a:avLst/>
          </a:prstGeom>
          <a:ln w="28575">
            <a:solidFill>
              <a:schemeClr val="tx1"/>
            </a:solidFill>
          </a:ln>
        </p:spPr>
      </p:pic>
      <p:pic>
        <p:nvPicPr>
          <p:cNvPr id="9" name="Picture 8">
            <a:extLst>
              <a:ext uri="{FF2B5EF4-FFF2-40B4-BE49-F238E27FC236}">
                <a16:creationId xmlns:a16="http://schemas.microsoft.com/office/drawing/2014/main" id="{8E487BEB-5328-6F4E-A79C-89D03E221390}"/>
              </a:ext>
            </a:extLst>
          </p:cNvPr>
          <p:cNvPicPr>
            <a:picLocks noChangeAspect="1"/>
          </p:cNvPicPr>
          <p:nvPr/>
        </p:nvPicPr>
        <p:blipFill>
          <a:blip r:embed="rId5"/>
          <a:stretch>
            <a:fillRect/>
          </a:stretch>
        </p:blipFill>
        <p:spPr>
          <a:xfrm>
            <a:off x="6345547" y="4180968"/>
            <a:ext cx="5065792" cy="2499881"/>
          </a:xfrm>
          <a:prstGeom prst="rect">
            <a:avLst/>
          </a:prstGeom>
          <a:ln w="28575">
            <a:solidFill>
              <a:schemeClr val="tx1"/>
            </a:solidFill>
          </a:ln>
        </p:spPr>
      </p:pic>
      <p:sp>
        <p:nvSpPr>
          <p:cNvPr id="10" name="TextBox 9">
            <a:extLst>
              <a:ext uri="{FF2B5EF4-FFF2-40B4-BE49-F238E27FC236}">
                <a16:creationId xmlns:a16="http://schemas.microsoft.com/office/drawing/2014/main" id="{73EBC99C-2EFD-341C-5DCA-ED8525995621}"/>
              </a:ext>
            </a:extLst>
          </p:cNvPr>
          <p:cNvSpPr txBox="1"/>
          <p:nvPr/>
        </p:nvSpPr>
        <p:spPr>
          <a:xfrm>
            <a:off x="587829" y="1089797"/>
            <a:ext cx="4018750" cy="276999"/>
          </a:xfrm>
          <a:prstGeom prst="rect">
            <a:avLst/>
          </a:prstGeom>
          <a:noFill/>
        </p:spPr>
        <p:txBody>
          <a:bodyPr wrap="square" rtlCol="0">
            <a:spAutoFit/>
          </a:bodyPr>
          <a:lstStyle/>
          <a:p>
            <a:r>
              <a:rPr lang="en-US" sz="1200" dirty="0"/>
              <a:t>Updates from CA STI HIV Controllers Assn Conference</a:t>
            </a:r>
          </a:p>
        </p:txBody>
      </p:sp>
    </p:spTree>
    <p:extLst>
      <p:ext uri="{BB962C8B-B14F-4D97-AF65-F5344CB8AC3E}">
        <p14:creationId xmlns:p14="http://schemas.microsoft.com/office/powerpoint/2010/main" val="4094346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4932E5-BED7-73EA-ACE1-D94185C77DEB}"/>
              </a:ext>
            </a:extLst>
          </p:cNvPr>
          <p:cNvPicPr>
            <a:picLocks noChangeAspect="1"/>
          </p:cNvPicPr>
          <p:nvPr/>
        </p:nvPicPr>
        <p:blipFill>
          <a:blip r:embed="rId2"/>
          <a:stretch>
            <a:fillRect/>
          </a:stretch>
        </p:blipFill>
        <p:spPr>
          <a:xfrm>
            <a:off x="1698171" y="2575249"/>
            <a:ext cx="9041364" cy="3978534"/>
          </a:xfrm>
          <a:prstGeom prst="rect">
            <a:avLst/>
          </a:prstGeom>
        </p:spPr>
      </p:pic>
      <p:sp>
        <p:nvSpPr>
          <p:cNvPr id="4" name="TextBox 3">
            <a:extLst>
              <a:ext uri="{FF2B5EF4-FFF2-40B4-BE49-F238E27FC236}">
                <a16:creationId xmlns:a16="http://schemas.microsoft.com/office/drawing/2014/main" id="{06546C02-9365-167E-2298-C6823F81A9C1}"/>
              </a:ext>
            </a:extLst>
          </p:cNvPr>
          <p:cNvSpPr txBox="1"/>
          <p:nvPr/>
        </p:nvSpPr>
        <p:spPr>
          <a:xfrm>
            <a:off x="326960" y="304217"/>
            <a:ext cx="11522918" cy="2215991"/>
          </a:xfrm>
          <a:prstGeom prst="rect">
            <a:avLst/>
          </a:prstGeom>
          <a:solidFill>
            <a:srgbClr val="0070C0"/>
          </a:solidFill>
        </p:spPr>
        <p:txBody>
          <a:bodyPr wrap="square" rtlCol="0">
            <a:spAutoFit/>
          </a:bodyPr>
          <a:lstStyle/>
          <a:p>
            <a:pPr algn="ctr"/>
            <a:r>
              <a:rPr lang="en-US" b="0" i="0" dirty="0">
                <a:solidFill>
                  <a:schemeClr val="bg1"/>
                </a:solidFill>
                <a:effectLst/>
              </a:rPr>
              <a:t>Learn more about the work </a:t>
            </a:r>
            <a:r>
              <a:rPr lang="en-US" dirty="0">
                <a:solidFill>
                  <a:schemeClr val="bg1"/>
                </a:solidFill>
              </a:rPr>
              <a:t>of public health.</a:t>
            </a:r>
          </a:p>
          <a:p>
            <a:pPr algn="ctr"/>
            <a:endParaRPr lang="en-US" sz="1200" dirty="0">
              <a:solidFill>
                <a:schemeClr val="bg1"/>
              </a:solidFill>
            </a:endParaRPr>
          </a:p>
          <a:p>
            <a:pPr algn="ctr"/>
            <a:r>
              <a:rPr lang="en-US" b="0" i="1" dirty="0">
                <a:solidFill>
                  <a:schemeClr val="bg1"/>
                </a:solidFill>
                <a:effectLst/>
              </a:rPr>
              <a:t>The Invisible Shield, a four-part documentary series, reveals a little-known truth: </a:t>
            </a:r>
          </a:p>
          <a:p>
            <a:pPr algn="ctr"/>
            <a:r>
              <a:rPr lang="en-US" b="0" i="1" dirty="0">
                <a:solidFill>
                  <a:schemeClr val="bg1"/>
                </a:solidFill>
                <a:effectLst/>
              </a:rPr>
              <a:t>that public health saved your life today and you probably don’t even know it. </a:t>
            </a:r>
          </a:p>
          <a:p>
            <a:pPr algn="ctr"/>
            <a:r>
              <a:rPr lang="en-US" b="0" i="1" dirty="0">
                <a:solidFill>
                  <a:schemeClr val="bg1"/>
                </a:solidFill>
                <a:effectLst/>
              </a:rPr>
              <a:t>But while public health makes modern life possible, </a:t>
            </a:r>
          </a:p>
          <a:p>
            <a:pPr algn="ctr"/>
            <a:r>
              <a:rPr lang="en-US" b="0" i="1" dirty="0">
                <a:solidFill>
                  <a:schemeClr val="bg1"/>
                </a:solidFill>
                <a:effectLst/>
              </a:rPr>
              <a:t>the work itself is often underfunded, undervalued, and misunderstood.</a:t>
            </a:r>
          </a:p>
          <a:p>
            <a:pPr algn="ctr"/>
            <a:endParaRPr lang="en-US" sz="1400" i="1" dirty="0">
              <a:solidFill>
                <a:schemeClr val="bg1"/>
              </a:solidFill>
            </a:endParaRPr>
          </a:p>
          <a:p>
            <a:pPr algn="ctr"/>
            <a:r>
              <a:rPr lang="en-US" dirty="0">
                <a:solidFill>
                  <a:schemeClr val="bg1"/>
                </a:solidFill>
              </a:rPr>
              <a:t>https://www.pbs.org/show/the-invisible-shield/</a:t>
            </a:r>
          </a:p>
        </p:txBody>
      </p:sp>
    </p:spTree>
    <p:extLst>
      <p:ext uri="{BB962C8B-B14F-4D97-AF65-F5344CB8AC3E}">
        <p14:creationId xmlns:p14="http://schemas.microsoft.com/office/powerpoint/2010/main" val="2913830833"/>
      </p:ext>
    </p:extLst>
  </p:cSld>
  <p:clrMapOvr>
    <a:masterClrMapping/>
  </p:clrMapOvr>
</p:sld>
</file>

<file path=ppt/theme/theme1.xml><?xml version="1.0" encoding="utf-8"?>
<a:theme xmlns:a="http://schemas.openxmlformats.org/drawingml/2006/main" name="1_Office Theme">
  <a:themeElements>
    <a:clrScheme name="SMCH">
      <a:dk1>
        <a:srgbClr val="000000"/>
      </a:dk1>
      <a:lt1>
        <a:srgbClr val="FFFFFF"/>
      </a:lt1>
      <a:dk2>
        <a:srgbClr val="056BB5"/>
      </a:dk2>
      <a:lt2>
        <a:srgbClr val="FDCD0C"/>
      </a:lt2>
      <a:accent1>
        <a:srgbClr val="D6DD27"/>
      </a:accent1>
      <a:accent2>
        <a:srgbClr val="F67020"/>
      </a:accent2>
      <a:accent3>
        <a:srgbClr val="37929A"/>
      </a:accent3>
      <a:accent4>
        <a:srgbClr val="A64E99"/>
      </a:accent4>
      <a:accent5>
        <a:srgbClr val="C92233"/>
      </a:accent5>
      <a:accent6>
        <a:srgbClr val="019C4D"/>
      </a:accent6>
      <a:hlink>
        <a:srgbClr val="0563C1"/>
      </a:hlink>
      <a:folHlink>
        <a:srgbClr val="37929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C PHPP 16-9 TEMPLATE.potx [Read-Only]" id="{9360554D-4C78-4FC2-A8C6-192B5E460D86}" vid="{CD2CCF72-7605-40DD-BEA9-2C0D883FA1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iority xmlns="800ba39e-ea8a-4f71-ba3c-94bfeffa4daa" xsi:nil="true"/>
    <Division xmlns="800ba39e-ea8a-4f71-ba3c-94bfeffa4daa">PHPP</Division>
    <Description0 xmlns="800ba39e-ea8a-4f71-ba3c-94bfeffa4daa" xsi:nil="true"/>
    <Template_x0020_Type xmlns="800ba39e-ea8a-4f71-ba3c-94bfeffa4daa">PPT &amp; Prezi</Template_x0020_Type>
    <Search_x0020_Terms xmlns="800ba39e-ea8a-4f71-ba3c-94bfeffa4daa" xsi:nil="true"/>
    <SharedWithUsers xmlns="0748716c-ce4a-4083-ad3d-59d8568815aa">
      <UserInfo>
        <DisplayName>Deborah Vanolst</DisplayName>
        <AccountId>1312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42E16AE2BFBF48B5576B5B754D1118" ma:contentTypeVersion="15" ma:contentTypeDescription="Create a new document." ma:contentTypeScope="" ma:versionID="1ccee721e5d1d9196624b0139965303a">
  <xsd:schema xmlns:xsd="http://www.w3.org/2001/XMLSchema" xmlns:xs="http://www.w3.org/2001/XMLSchema" xmlns:p="http://schemas.microsoft.com/office/2006/metadata/properties" xmlns:ns2="800ba39e-ea8a-4f71-ba3c-94bfeffa4daa" xmlns:ns3="0748716c-ce4a-4083-ad3d-59d8568815aa" targetNamespace="http://schemas.microsoft.com/office/2006/metadata/properties" ma:root="true" ma:fieldsID="ae02a2a6b397cdac4866a1f1b87eaa66" ns2:_="" ns3:_="">
    <xsd:import namespace="800ba39e-ea8a-4f71-ba3c-94bfeffa4daa"/>
    <xsd:import namespace="0748716c-ce4a-4083-ad3d-59d8568815aa"/>
    <xsd:element name="properties">
      <xsd:complexType>
        <xsd:sequence>
          <xsd:element name="documentManagement">
            <xsd:complexType>
              <xsd:all>
                <xsd:element ref="ns2:Template_x0020_Type" minOccurs="0"/>
                <xsd:element ref="ns2:Division" minOccurs="0"/>
                <xsd:element ref="ns2:MediaServiceMetadata" minOccurs="0"/>
                <xsd:element ref="ns2:MediaServiceFastMetadata" minOccurs="0"/>
                <xsd:element ref="ns2:Description0" minOccurs="0"/>
                <xsd:element ref="ns2:Priority" minOccurs="0"/>
                <xsd:element ref="ns2:MediaServiceAutoTags" minOccurs="0"/>
                <xsd:element ref="ns2:MediaServiceOCR" minOccurs="0"/>
                <xsd:element ref="ns2:MediaServiceDateTaken" minOccurs="0"/>
                <xsd:element ref="ns3:SharedWithUsers" minOccurs="0"/>
                <xsd:element ref="ns3:SharedWithDetails" minOccurs="0"/>
                <xsd:element ref="ns2:MediaServiceEventHashCode" minOccurs="0"/>
                <xsd:element ref="ns2:MediaServiceGenerationTime" minOccurs="0"/>
                <xsd:element ref="ns2:Search_x0020_Term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0ba39e-ea8a-4f71-ba3c-94bfeffa4daa" elementFormDefault="qualified">
    <xsd:import namespace="http://schemas.microsoft.com/office/2006/documentManagement/types"/>
    <xsd:import namespace="http://schemas.microsoft.com/office/infopath/2007/PartnerControls"/>
    <xsd:element name="Template_x0020_Type" ma:index="8" nillable="true" ma:displayName="Template Type" ma:format="Dropdown" ma:internalName="Template_x0020_Type">
      <xsd:simpleType>
        <xsd:restriction base="dms:Choice">
          <xsd:enumeration value="Letterhead &amp; Envelopes"/>
          <xsd:enumeration value="Business Cards"/>
          <xsd:enumeration value="Flyers"/>
          <xsd:enumeration value="Brochures"/>
          <xsd:enumeration value="Postcards"/>
          <xsd:enumeration value="Posters"/>
          <xsd:enumeration value="PPT &amp; Prezi"/>
          <xsd:enumeration value="Meeting Agenda and Notes"/>
          <xsd:enumeration value="Reports &amp; Memos"/>
          <xsd:enumeration value="Newsletters"/>
          <xsd:enumeration value="Memos &amp; Reports"/>
          <xsd:enumeration value="Advertising Graphics"/>
          <xsd:enumeration value="Social Media Graphics"/>
          <xsd:enumeration value="Video Graphics"/>
          <xsd:enumeration value="Fax cover sheet"/>
          <xsd:enumeration value="Certificates &amp; Awards"/>
          <xsd:enumeration value="Event &amp; Conference Materials"/>
          <xsd:enumeration value="Bio &amp; Profile Submissions"/>
          <xsd:enumeration value="Licenses &amp; Forms"/>
          <xsd:enumeration value="Temporary Signage"/>
          <xsd:enumeration value="Admin Materials"/>
          <xsd:enumeration value="Factsheets"/>
          <xsd:enumeration value="Logo &amp; Lockups"/>
        </xsd:restriction>
      </xsd:simpleType>
    </xsd:element>
    <xsd:element name="Division" ma:index="9" nillable="true" ma:displayName="Divisions &amp; Teams" ma:format="Dropdown" ma:internalName="Division">
      <xsd:simpleType>
        <xsd:restriction base="dms:Choice">
          <xsd:enumeration value="County Health"/>
          <xsd:enumeration value="AAS"/>
          <xsd:enumeration value="BHRS"/>
          <xsd:enumeration value="Comms"/>
          <xsd:enumeration value="CHS"/>
          <xsd:enumeration value="EMS"/>
          <xsd:enumeration value="EHS"/>
          <xsd:enumeration value="FHS"/>
          <xsd:enumeration value="Health Admin"/>
          <xsd:enumeration value="HCU"/>
          <xsd:enumeration value="HIT"/>
          <xsd:enumeration value="LEAP Institute"/>
          <xsd:enumeration value="PHPP"/>
          <xsd:enumeration value="SMMC"/>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Description0" ma:index="12" nillable="true" ma:displayName="Description" ma:internalName="Description0">
      <xsd:simpleType>
        <xsd:restriction base="dms:Text">
          <xsd:maxLength value="255"/>
        </xsd:restriction>
      </xsd:simpleType>
    </xsd:element>
    <xsd:element name="Priority" ma:index="13" nillable="true" ma:displayName="Priority" ma:internalName="Priority">
      <xsd:simpleType>
        <xsd:restriction base="dms:Number">
          <xsd:maxInclusive value="100"/>
          <xsd:minInclusive value="0"/>
        </xsd:restriction>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Search_x0020_Terms" ma:index="21" nillable="true" ma:displayName="Search Terms" ma:internalName="Search_x0020_Term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48716c-ce4a-4083-ad3d-59d8568815a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75DD87-BDB4-406B-ACCE-3A75E623BE8E}">
  <ds:schemaRef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800ba39e-ea8a-4f71-ba3c-94bfeffa4daa"/>
    <ds:schemaRef ds:uri="http://purl.org/dc/terms/"/>
    <ds:schemaRef ds:uri="http://purl.org/dc/elements/1.1/"/>
    <ds:schemaRef ds:uri="http://www.w3.org/XML/1998/namespace"/>
    <ds:schemaRef ds:uri="0748716c-ce4a-4083-ad3d-59d8568815aa"/>
    <ds:schemaRef ds:uri="http://purl.org/dc/dcmitype/"/>
  </ds:schemaRefs>
</ds:datastoreItem>
</file>

<file path=customXml/itemProps2.xml><?xml version="1.0" encoding="utf-8"?>
<ds:datastoreItem xmlns:ds="http://schemas.openxmlformats.org/officeDocument/2006/customXml" ds:itemID="{841C8320-5842-4DB0-B431-3F0793A37BB8}">
  <ds:schemaRefs>
    <ds:schemaRef ds:uri="http://schemas.microsoft.com/sharepoint/v3/contenttype/forms"/>
  </ds:schemaRefs>
</ds:datastoreItem>
</file>

<file path=customXml/itemProps3.xml><?xml version="1.0" encoding="utf-8"?>
<ds:datastoreItem xmlns:ds="http://schemas.openxmlformats.org/officeDocument/2006/customXml" ds:itemID="{D1B81354-01B9-41FC-9DBF-47B2377C24FF}">
  <ds:schemaRefs>
    <ds:schemaRef ds:uri="0748716c-ce4a-4083-ad3d-59d8568815aa"/>
    <ds:schemaRef ds:uri="800ba39e-ea8a-4f71-ba3c-94bfeffa4d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SMC PHPP 16-9 TEMPLATE</Template>
  <TotalTime>0</TotalTime>
  <Words>1422</Words>
  <Application>Microsoft Office PowerPoint</Application>
  <PresentationFormat>Widescreen</PresentationFormat>
  <Paragraphs>261</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Verdana</vt:lpstr>
      <vt:lpstr>Wingdings</vt:lpstr>
      <vt:lpstr>1_Office Theme</vt:lpstr>
      <vt:lpstr>PowerPoint Presentation</vt:lpstr>
      <vt:lpstr>Introductions</vt:lpstr>
      <vt:lpstr>San Mateo County STI/HIV Program Community Advisory Board Meeting Tuesday, May 20th, 2025  5:30pm – 7:00pm Agenda</vt:lpstr>
      <vt:lpstr>PowerPoint Presentation</vt:lpstr>
      <vt:lpstr>PowerPoint Presentation</vt:lpstr>
      <vt:lpstr>PowerPoint Presentation</vt:lpstr>
      <vt:lpstr>PowerPoint Presentation</vt:lpstr>
      <vt:lpstr>PowerPoint Presentation</vt:lpstr>
      <vt:lpstr>PowerPoint Presentation</vt:lpstr>
      <vt:lpstr>HIV Care Connect (HCC)</vt:lpstr>
      <vt:lpstr>PowerPoint Presentation</vt:lpstr>
      <vt:lpstr>HIV Services Prioritization</vt:lpstr>
      <vt:lpstr>HIV Services Prioritization</vt:lpstr>
      <vt:lpstr>HIV Services Prioritization</vt:lpstr>
      <vt:lpstr>HIV Services Prioritization</vt:lpstr>
      <vt:lpstr>HIV Services Prioritization</vt:lpstr>
      <vt:lpstr>HIV Services Prioritization</vt:lpstr>
      <vt:lpstr>HIV Services Prioritization</vt:lpstr>
      <vt:lpstr>HIV Services Prioritization</vt:lpstr>
      <vt:lpstr>Ryan White Funding by Category 2023-2024</vt:lpstr>
      <vt:lpstr>Ryan White Funding by Category 2024-2025</vt:lpstr>
      <vt:lpstr>Ryan White Funding by Category 2025-2026*  *final numbers pending award</vt:lpstr>
      <vt:lpstr>Ryan White Funding History</vt:lpstr>
      <vt:lpstr>Prioritization - All</vt:lpstr>
      <vt:lpstr> Proposed Agenda Items and Dates for Next Meeting – All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Geltmaker</dc:creator>
  <cp:lastModifiedBy>Anna Branzuela</cp:lastModifiedBy>
  <cp:revision>1</cp:revision>
  <cp:lastPrinted>2025-05-20T14:46:06Z</cp:lastPrinted>
  <dcterms:created xsi:type="dcterms:W3CDTF">2019-03-21T15:23:56Z</dcterms:created>
  <dcterms:modified xsi:type="dcterms:W3CDTF">2025-05-20T19:51:34Z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0x0101009242E16AE2BFBF48B5576B5B754D1118</vt:lpwstr>
  </property>
</Properties>
</file>