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4"/>
  </p:sldMasterIdLst>
  <p:notesMasterIdLst>
    <p:notesMasterId r:id="rId25"/>
  </p:notesMasterIdLst>
  <p:handoutMasterIdLst>
    <p:handoutMasterId r:id="rId26"/>
  </p:handoutMasterIdLst>
  <p:sldIdLst>
    <p:sldId id="474" r:id="rId5"/>
    <p:sldId id="473" r:id="rId6"/>
    <p:sldId id="286" r:id="rId7"/>
    <p:sldId id="365" r:id="rId8"/>
    <p:sldId id="271" r:id="rId9"/>
    <p:sldId id="366" r:id="rId10"/>
    <p:sldId id="316" r:id="rId11"/>
    <p:sldId id="303" r:id="rId12"/>
    <p:sldId id="467" r:id="rId13"/>
    <p:sldId id="277" r:id="rId14"/>
    <p:sldId id="307" r:id="rId15"/>
    <p:sldId id="391" r:id="rId16"/>
    <p:sldId id="369" r:id="rId17"/>
    <p:sldId id="288" r:id="rId18"/>
    <p:sldId id="382" r:id="rId19"/>
    <p:sldId id="383" r:id="rId20"/>
    <p:sldId id="384" r:id="rId21"/>
    <p:sldId id="312" r:id="rId22"/>
    <p:sldId id="471" r:id="rId23"/>
    <p:sldId id="395" r:id="rId2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C084D0-B937-4382-BBD2-2F8D6EB7AF8B}">
          <p14:sldIdLst>
            <p14:sldId id="474"/>
            <p14:sldId id="473"/>
            <p14:sldId id="286"/>
            <p14:sldId id="365"/>
            <p14:sldId id="271"/>
            <p14:sldId id="366"/>
            <p14:sldId id="316"/>
            <p14:sldId id="303"/>
            <p14:sldId id="467"/>
            <p14:sldId id="277"/>
            <p14:sldId id="307"/>
            <p14:sldId id="391"/>
            <p14:sldId id="369"/>
            <p14:sldId id="288"/>
            <p14:sldId id="382"/>
            <p14:sldId id="383"/>
            <p14:sldId id="384"/>
            <p14:sldId id="312"/>
            <p14:sldId id="471"/>
            <p14:sldId id="3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F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20" autoAdjust="0"/>
    <p:restoredTop sz="75118" autoAdjust="0"/>
  </p:normalViewPr>
  <p:slideViewPr>
    <p:cSldViewPr snapToGrid="0" snapToObjects="1">
      <p:cViewPr varScale="1">
        <p:scale>
          <a:sx n="54" d="100"/>
          <a:sy n="54" d="100"/>
        </p:scale>
        <p:origin x="9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350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2FED3C-094F-B949-B81F-2E5A6F149C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EC8F81-5760-314B-B548-CBAAB45818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DD3CE5D-4472-C247-B051-452F38E995FC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4315C-1C9D-0344-AA0D-C2248F661B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A32B5-13C3-A345-9178-827982EAD5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855ADC6-B2A7-E04E-9298-16DBFD469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08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0A3256F-30B0-A84F-B24E-FC2BC12A363E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A01B86D-9CD3-7341-AF62-B1D4859A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9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800" b="1" u="sng" dirty="0"/>
              <a:t>WHAT IS MHM? </a:t>
            </a:r>
            <a:endParaRPr lang="en-US" sz="2400" b="1" u="sng" dirty="0"/>
          </a:p>
          <a:p>
            <a:pPr marL="241653" indent="-241653">
              <a:buFont typeface="+mj-lt"/>
              <a:buAutoNum type="arabicPeriod"/>
            </a:pPr>
            <a:r>
              <a:rPr lang="en-US" sz="1800" dirty="0"/>
              <a:t>San Mateo County joins our state and country in celebrating Mental Health Month (MHM) in May. </a:t>
            </a:r>
            <a:endParaRPr lang="en-US" sz="2400" dirty="0"/>
          </a:p>
          <a:p>
            <a:pPr marL="241653" indent="-241653">
              <a:buFont typeface="+mj-lt"/>
              <a:buAutoNum type="arabicPeriod"/>
            </a:pPr>
            <a:r>
              <a:rPr lang="en-US" sz="1800" dirty="0"/>
              <a:t>Lime green is the national color for mental health and represents how we want to bring a bright light to an important issue that may be hidden or seen negatively</a:t>
            </a:r>
            <a:endParaRPr lang="en-US" sz="2400" dirty="0"/>
          </a:p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1B86D-9CD3-7341-AF62-B1D4859A0D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50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/>
              <a:t>CALL TO ACTION (1 MINUTE)</a:t>
            </a:r>
            <a:endParaRPr lang="en-US" sz="1700" b="1" u="sng" dirty="0"/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 sz="1300" dirty="0"/>
              <a:t>Attend and share one or more MHM event (promo flyer on next page)</a:t>
            </a:r>
            <a:endParaRPr lang="en-US" sz="1700" dirty="0"/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 sz="1300" dirty="0"/>
              <a:t>Wear lime green or something green</a:t>
            </a:r>
            <a:endParaRPr lang="en-US" sz="1700" dirty="0"/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 sz="1300" dirty="0"/>
              <a:t>Talk openly about mental health with others</a:t>
            </a:r>
            <a:endParaRPr lang="en-US" sz="17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1B86D-9CD3-7341-AF62-B1D4859A0D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07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Q&amp;A GUIDELINES</a:t>
            </a:r>
            <a:endParaRPr lang="en-US" b="1" u="sng" dirty="0"/>
          </a:p>
          <a:p>
            <a:pPr marL="7429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To be unmuted during the input section:</a:t>
            </a:r>
          </a:p>
          <a:p>
            <a:pPr marL="1200150" lvl="1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Use “Raise Hand” button</a:t>
            </a:r>
          </a:p>
          <a:p>
            <a:pPr marL="1200150" lvl="1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Use “Thumbs up” button (phone app)</a:t>
            </a:r>
          </a:p>
          <a:p>
            <a:pPr marL="1200150" lvl="1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2 mins. maximum per participant </a:t>
            </a:r>
          </a:p>
          <a:p>
            <a:pPr marL="7429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There will be specific times held for those joining by phone to make comments</a:t>
            </a:r>
          </a:p>
          <a:p>
            <a:pPr marL="7429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Please ask questions by Q &amp; A feature</a:t>
            </a:r>
          </a:p>
          <a:p>
            <a:pPr marL="7429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We will take feedback via chat, email and phone after the meeting</a:t>
            </a:r>
          </a:p>
          <a:p>
            <a:pPr marL="0" indent="0">
              <a:buFont typeface="+mj-lt"/>
              <a:buNone/>
            </a:pPr>
            <a:endParaRPr lang="en-US" b="1" i="0" dirty="0"/>
          </a:p>
          <a:p>
            <a:pPr marL="0" indent="0">
              <a:buFont typeface="Arial" panose="020B0604020202020204" pitchFamily="34" charset="0"/>
              <a:buNone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1B86D-9CD3-7341-AF62-B1D4859A0D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97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1B86D-9CD3-7341-AF62-B1D4859A0D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69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/>
              <a:t>(15 SECONDS)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1B86D-9CD3-7341-AF62-B1D4859A0D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74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1B86D-9CD3-7341-AF62-B1D4859A0D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71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1B86D-9CD3-7341-AF62-B1D4859A0D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46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1B86D-9CD3-7341-AF62-B1D4859A0D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0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/>
              <a:t>(5 SECONDS)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1B86D-9CD3-7341-AF62-B1D4859A0D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56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1B86D-9CD3-7341-AF62-B1D4859A0D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83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25D83-4CE5-455E-9D5B-31F824A9C9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89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b="1" u="sng" dirty="0"/>
              <a:t>INTERPRETATION/TRANSLATION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No interpretation if joining by phone only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We may not have staff to translate non-English comments in all other languages </a:t>
            </a:r>
          </a:p>
          <a:p>
            <a:endParaRPr lang="en-US" dirty="0"/>
          </a:p>
          <a:p>
            <a:r>
              <a:rPr lang="es-US" i="1" dirty="0"/>
              <a:t>Por Computadora: Si necesita servicios de interpretación, haga clic en el botón pequeño del mundo en el centro y parte inferior de su pantalla y elija el idioma de interpretación que necesita.</a:t>
            </a:r>
          </a:p>
          <a:p>
            <a:endParaRPr lang="es-US" i="1" dirty="0"/>
          </a:p>
          <a:p>
            <a:r>
              <a:rPr lang="es-US" i="1" dirty="0"/>
              <a:t>Por </a:t>
            </a:r>
            <a:r>
              <a:rPr lang="es-US" i="1" dirty="0" err="1"/>
              <a:t>Telefono</a:t>
            </a:r>
            <a:r>
              <a:rPr lang="es-US" i="1" dirty="0"/>
              <a:t>: haga clic en “mas” para cambiar idioma</a:t>
            </a:r>
          </a:p>
          <a:p>
            <a:endParaRPr lang="es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25D83-4CE5-455E-9D5B-31F824A9C9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53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1B86D-9CD3-7341-AF62-B1D4859A0D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24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25D83-4CE5-455E-9D5B-31F824A9C9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7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25D83-4CE5-455E-9D5B-31F824A9C9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71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/>
              <a:t>WHY MHM? </a:t>
            </a:r>
          </a:p>
          <a:p>
            <a:pPr marL="241653" indent="-241653">
              <a:buFont typeface="+mj-lt"/>
              <a:buAutoNum type="arabicPeriod"/>
            </a:pPr>
            <a:r>
              <a:rPr lang="en-US" sz="1300" dirty="0"/>
              <a:t>Mental health and substance use conditions affects 1 in 4 adults in the US in 2019; estimates suggest that one in four adults with a mental health condition are not receiving the help they need; and</a:t>
            </a:r>
            <a:endParaRPr lang="en-US" sz="1700" dirty="0"/>
          </a:p>
          <a:p>
            <a:pPr marL="241653" indent="-241653">
              <a:buFont typeface="+mj-lt"/>
              <a:buAutoNum type="arabicPeriod"/>
            </a:pPr>
            <a:r>
              <a:rPr lang="en-US" sz="1300" dirty="0"/>
              <a:t>Communities have faced increasing mental health challenges related to the COVID-19 pandemic. The percentage of adults who had symptoms of an anxiety or a depressive disorder and those with unmet mental health needs increased significantly (from 36.4% to 41.5% and 9.2% to 11.7% respectively) during August 2020 to February 2021</a:t>
            </a:r>
            <a:endParaRPr lang="en-US" sz="1700" dirty="0"/>
          </a:p>
          <a:p>
            <a:pPr marL="241653" indent="-241653">
              <a:buFont typeface="+mj-lt"/>
              <a:buAutoNum type="arabicPeriod"/>
            </a:pPr>
            <a:r>
              <a:rPr lang="en-US" sz="1300" dirty="0"/>
              <a:t>Stigma and lack of awareness of resources are some of the key barriers preventing people from getting help around mental health and substance use issues</a:t>
            </a:r>
            <a:endParaRPr lang="en-US" sz="1700" dirty="0"/>
          </a:p>
          <a:p>
            <a:br>
              <a:rPr lang="en-US" dirty="0"/>
            </a:br>
            <a:endParaRPr lang="en-US" dirty="0"/>
          </a:p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1B86D-9CD3-7341-AF62-B1D4859A0D9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644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1B86D-9CD3-7341-AF62-B1D4859A0D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19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1B86D-9CD3-7341-AF62-B1D4859A0D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28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/>
              <a:t>EVENTS CALENDAR AND MINI-GRANTS </a:t>
            </a:r>
            <a:endParaRPr lang="en-US" sz="1200" dirty="0"/>
          </a:p>
          <a:p>
            <a:pPr marL="241653" indent="-241653">
              <a:buFont typeface="+mj-lt"/>
              <a:buAutoNum type="arabicPeriod"/>
            </a:pPr>
            <a:r>
              <a:rPr lang="en-US" sz="1200" b="1" dirty="0"/>
              <a:t>2021 MHM Theme: #</a:t>
            </a:r>
            <a:r>
              <a:rPr lang="en-US" sz="1200" b="1" dirty="0" err="1"/>
              <a:t>HopeForChange</a:t>
            </a:r>
            <a:endParaRPr lang="en-US" sz="1200" b="1" dirty="0"/>
          </a:p>
          <a:p>
            <a:pPr marL="724959" lvl="1" indent="-241653">
              <a:buFont typeface="+mj-lt"/>
              <a:buAutoNum type="arabicPeriod"/>
            </a:pPr>
            <a:r>
              <a:rPr lang="en-US" sz="1200" dirty="0"/>
              <a:t>This year’s theme, aligned with the statewide theme, is #</a:t>
            </a:r>
            <a:r>
              <a:rPr lang="en-US" sz="1200" dirty="0" err="1"/>
              <a:t>HopeForChange</a:t>
            </a:r>
            <a:r>
              <a:rPr lang="en-US" sz="1200" dirty="0"/>
              <a:t>. </a:t>
            </a:r>
          </a:p>
          <a:p>
            <a:pPr marL="724959" lvl="1" indent="-241653">
              <a:buFont typeface="+mj-lt"/>
              <a:buAutoNum type="arabicPeriod"/>
            </a:pPr>
            <a:r>
              <a:rPr lang="en-US" sz="1200" dirty="0"/>
              <a:t>#</a:t>
            </a:r>
            <a:r>
              <a:rPr lang="en-US" sz="1200" dirty="0" err="1"/>
              <a:t>HopeForChange</a:t>
            </a:r>
            <a:r>
              <a:rPr lang="en-US" sz="1200" dirty="0"/>
              <a:t> reminds us to spread and rely on the hope that carried us through a year  of change.</a:t>
            </a:r>
          </a:p>
          <a:p>
            <a:pPr marL="724959" lvl="1" indent="-241653">
              <a:buFont typeface="+mj-lt"/>
              <a:buAutoNum type="arabicPeriod"/>
            </a:pPr>
            <a:endParaRPr lang="en-US" sz="1200" dirty="0"/>
          </a:p>
          <a:p>
            <a:pPr marL="241653" indent="-241653">
              <a:buFont typeface="+mj-lt"/>
              <a:buAutoNum type="arabicPeriod"/>
            </a:pPr>
            <a:r>
              <a:rPr lang="en-US" sz="1200" b="1" dirty="0"/>
              <a:t>2021 MHM Virtual Events</a:t>
            </a:r>
          </a:p>
          <a:p>
            <a:pPr marL="724959" lvl="1" indent="-241653">
              <a:buFont typeface="+mj-lt"/>
              <a:buAutoNum type="arabicPeriod"/>
            </a:pPr>
            <a:r>
              <a:rPr lang="en-US" sz="1200" dirty="0"/>
              <a:t>San Mateo County MHM Planning Committee and partners have organized </a:t>
            </a:r>
            <a:r>
              <a:rPr lang="en-US" sz="1200" b="1" dirty="0"/>
              <a:t>almost 50 virtual events </a:t>
            </a:r>
            <a:r>
              <a:rPr lang="en-US" sz="1200" dirty="0"/>
              <a:t>that feature open mic, music, art, films, pets, children stories, speaker panels and more!</a:t>
            </a:r>
          </a:p>
          <a:p>
            <a:pPr marL="724959" lvl="1" indent="-241653">
              <a:buFont typeface="+mj-lt"/>
              <a:buAutoNum type="arabicPeriod"/>
            </a:pPr>
            <a:r>
              <a:rPr lang="en-US" sz="1200" dirty="0"/>
              <a:t>Events will target a range of age groups and will be largely be in English and Spanish (while some events are in additional languages)</a:t>
            </a:r>
          </a:p>
          <a:p>
            <a:pPr marL="724959" lvl="1" indent="-241653">
              <a:buFont typeface="+mj-lt"/>
              <a:buAutoNum type="arabicPeriod"/>
            </a:pPr>
            <a:r>
              <a:rPr lang="en-US" sz="1200" dirty="0"/>
              <a:t>All events are free and open to the public but space but is limited; please register to save your spot</a:t>
            </a:r>
          </a:p>
          <a:p>
            <a:pPr marL="483306" lvl="1" indent="0">
              <a:buFont typeface="+mj-lt"/>
              <a:buNone/>
            </a:pPr>
            <a:endParaRPr lang="en-US" sz="1200" dirty="0"/>
          </a:p>
          <a:p>
            <a:pPr marL="267759" lvl="0" indent="-241653">
              <a:buFont typeface="+mj-lt"/>
              <a:buAutoNum type="arabicPeriod"/>
            </a:pPr>
            <a:r>
              <a:rPr lang="en-US" sz="1200" b="1" dirty="0"/>
              <a:t>2021 MHM Proclamations</a:t>
            </a:r>
          </a:p>
          <a:p>
            <a:pPr marL="724959" lvl="1" indent="-241653">
              <a:buFont typeface="+mj-lt"/>
              <a:buAutoNum type="arabicPeriod"/>
            </a:pPr>
            <a:r>
              <a:rPr lang="en-US" sz="1200" b="0" dirty="0"/>
              <a:t>County Proclamation</a:t>
            </a:r>
          </a:p>
          <a:p>
            <a:pPr marL="724959" lvl="1" indent="-241653">
              <a:buFont typeface="+mj-lt"/>
              <a:buAutoNum type="arabicPeriod"/>
            </a:pPr>
            <a:r>
              <a:rPr lang="en-US" sz="1200" b="0" dirty="0"/>
              <a:t>City Proclamations – 19 out of 20 cities in San Mateo County</a:t>
            </a:r>
          </a:p>
          <a:p>
            <a:pPr marL="267759" lvl="0" indent="-241653">
              <a:buFont typeface="+mj-lt"/>
              <a:buAutoNum type="arabicPeriod"/>
            </a:pPr>
            <a:endParaRPr lang="en-US" sz="12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1B86D-9CD3-7341-AF62-B1D4859A0D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7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CH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1402ABC-C654-6E4E-A9A1-715CDB02F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4883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A5B4D6-4FB3-C04F-B5BA-551BACA25E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1586" y="5038811"/>
            <a:ext cx="7891747" cy="2009187"/>
          </a:xfrm>
        </p:spPr>
        <p:txBody>
          <a:bodyPr anchor="ctr">
            <a:normAutofit/>
          </a:bodyPr>
          <a:lstStyle>
            <a:lvl1pPr marL="0" indent="0" algn="r">
              <a:buNone/>
              <a:defRPr sz="5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2019 May Mental Health Awareness Month</a:t>
            </a:r>
          </a:p>
        </p:txBody>
      </p:sp>
    </p:spTree>
    <p:extLst>
      <p:ext uri="{BB962C8B-B14F-4D97-AF65-F5344CB8AC3E}">
        <p14:creationId xmlns:p14="http://schemas.microsoft.com/office/powerpoint/2010/main" val="199226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9F8710D0-C015-F045-9B40-B7C942AE5D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530651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FDD4848-A099-0647-86D4-B8DDB875DB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1213" y="2163897"/>
            <a:ext cx="5816184" cy="2546151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67D1BA6-2E11-8644-93B1-1887287A80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71213" y="4759036"/>
            <a:ext cx="5816184" cy="11735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4D62C4-BE13-AC4A-AB3E-FC09E1EFF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1213" y="487679"/>
            <a:ext cx="5816184" cy="162722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2580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9F8710D0-C015-F045-9B40-B7C942AE5D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51120" y="1"/>
            <a:ext cx="704088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60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/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D3B73E4-BF3A-C148-8419-A1117160D6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682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2F90419-4E55-F249-A534-A58CFC97D0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219" y="1126672"/>
            <a:ext cx="6466795" cy="4563330"/>
          </a:xfrm>
        </p:spPr>
        <p:txBody>
          <a:bodyPr anchor="ctr"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TYPE IN TEXT</a:t>
            </a:r>
          </a:p>
        </p:txBody>
      </p:sp>
    </p:spTree>
    <p:extLst>
      <p:ext uri="{BB962C8B-B14F-4D97-AF65-F5344CB8AC3E}">
        <p14:creationId xmlns:p14="http://schemas.microsoft.com/office/powerpoint/2010/main" val="1987183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2992040C-E2F4-7945-A262-6B9A8FF942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682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00009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EDA45E9-CD97-1C45-8BC2-FDDD0B1BC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CC1B2FC-5AE1-4E4C-B1D6-142D6AC294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3751"/>
            <a:ext cx="4900863" cy="38706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CE57A2B-B936-174F-B96D-0F35304285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2937" y="1903751"/>
            <a:ext cx="4900863" cy="38706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518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EDA45E9-CD97-1C45-8BC2-FDDD0B1BC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CC1B2FC-5AE1-4E4C-B1D6-142D6AC294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3751"/>
            <a:ext cx="3193983" cy="38706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CE57A2B-B936-174F-B96D-0F35304285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9008" y="1903751"/>
            <a:ext cx="3193983" cy="38706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8E77B9-70BE-1B41-A2B6-A052D76A56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4678" y="1903750"/>
            <a:ext cx="3193983" cy="38706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48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x2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D55CE4C1-CA39-8E49-A427-3A3C3C549B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1444579"/>
            <a:ext cx="5986354" cy="54134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11836560-B9CE-1344-A285-16E8E6C980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219" y="261258"/>
            <a:ext cx="11544981" cy="8240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TYPE IN TEXT</a:t>
            </a:r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6D72F6D6-0650-7D4B-A9A2-CB973A10FF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0653" y="1444579"/>
            <a:ext cx="6001348" cy="54134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5505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x3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D55CE4C1-CA39-8E49-A427-3A3C3C549B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1"/>
            <a:ext cx="3937751" cy="54134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11836560-B9CE-1344-A285-16E8E6C980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219" y="5778138"/>
            <a:ext cx="11544981" cy="8240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TYPE IN TEXT</a:t>
            </a:r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6D72F6D6-0650-7D4B-A9A2-CB973A10FF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7305" y="1"/>
            <a:ext cx="3947614" cy="54134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E2567EE5-5C0F-B74D-A105-1A8EB6D985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4398" y="0"/>
            <a:ext cx="3947614" cy="54134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58882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x6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D55CE4C1-CA39-8E49-A427-3A3C3C549B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855713" cy="257555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11836560-B9CE-1344-A285-16E8E6C980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219" y="3001715"/>
            <a:ext cx="11544981" cy="8240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TYPE IN TEXT</a:t>
            </a:r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6D72F6D6-0650-7D4B-A9A2-CB973A10FF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32760" y="0"/>
            <a:ext cx="5022157" cy="25755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E2567EE5-5C0F-B74D-A105-1A8EB6D985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4396" y="-1"/>
            <a:ext cx="3947614" cy="25755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42422C66-0988-3A4E-AD1E-E9E518325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282441"/>
            <a:ext cx="4771201" cy="257555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18BCACFD-3431-144A-9E89-C4E5D5BE72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0753" y="4282441"/>
            <a:ext cx="3947614" cy="257555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800E39A0-8975-894E-B07D-F37E729577E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57846" y="4282440"/>
            <a:ext cx="3114164" cy="257555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4937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DF79258-1722-AE48-AD32-AB1A5C906E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6488" y="4219100"/>
            <a:ext cx="7121086" cy="56035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lvl="0"/>
            <a:r>
              <a:rPr lang="en-US" dirty="0" err="1"/>
              <a:t>email@smchealth.org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9FD765E-CA06-E14A-9703-7B0FC0CB7C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96488" y="5145646"/>
            <a:ext cx="7121086" cy="54142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lvl="0"/>
            <a:r>
              <a:rPr lang="en-US" dirty="0"/>
              <a:t>000-000-0000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F93BAF-4744-6746-B7E2-6C740FCF08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96488" y="3293760"/>
            <a:ext cx="7121086" cy="56035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lvl="0"/>
            <a:r>
              <a:rPr lang="en-US" dirty="0" err="1"/>
              <a:t>www.smchealth.org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595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9F8710D0-C015-F045-9B40-B7C942AE5D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663" y="4197245"/>
            <a:ext cx="3937751" cy="266075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E50BB373-BA9A-CB42-B3E0-CD51076A43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45966" y="4197245"/>
            <a:ext cx="3063909" cy="266075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391598E-94C9-7C49-B602-C3E7A1B242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79427" y="4197244"/>
            <a:ext cx="4212573" cy="266075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EEF7E-F303-9B45-B60E-F49EDA6CA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 b="1"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EC41F5B-8616-4F44-8CAB-D3146D274A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558977"/>
            <a:ext cx="8579404" cy="2487047"/>
          </a:xfrm>
        </p:spPr>
        <p:txBody>
          <a:bodyPr/>
          <a:lstStyle/>
          <a:p>
            <a:pPr lvl="0"/>
            <a:r>
              <a:rPr lang="en-US" dirty="0"/>
              <a:t>Edit bullets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174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EF7E-F303-9B45-B60E-F49EDA6CA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265" y="4731082"/>
            <a:ext cx="7485473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34898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819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?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385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17242-A3A4-4BC4-9533-F8C1A4265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130B69-B9D7-4F73-AC23-528C1639F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A52D9-863A-4617-93AF-F69E9A7C2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D3D2-C389-4703-AE43-242549CEC715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30B74-2596-4B4C-8569-A8E370C20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A336-27EA-4AE2-87BE-41021FF7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84C9-97BE-4D43-AE00-A75C48D5E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96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30296-8BCB-442A-8EF6-24FE5B969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0A8539-5F6B-492F-A6EF-9A34DD5BC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D3D2-C389-4703-AE43-242549CEC715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D5D95-825E-46AC-B31E-5EB5D299F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80981-4A00-4B5A-82E4-184052C1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84C9-97BE-4D43-AE00-A75C48D5E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05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3 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EF7E-F303-9B45-B60E-F49EDA6CA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1CD5377-86D9-984B-AF5C-B7E725081E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0136" y="2155690"/>
            <a:ext cx="2598478" cy="22891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23D84E-D84D-594B-87C2-475306D86E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5214" y="2155690"/>
            <a:ext cx="2598478" cy="22891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D014A7C-3C18-4C49-9659-7BF41FBCA5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81130" y="2155689"/>
            <a:ext cx="2598478" cy="22891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0F0C11A-62FC-A442-9495-93C8A2515D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772715"/>
            <a:ext cx="8273143" cy="742385"/>
          </a:xfrm>
        </p:spPr>
        <p:txBody>
          <a:bodyPr anchor="b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Edit text</a:t>
            </a:r>
          </a:p>
        </p:txBody>
      </p:sp>
    </p:spTree>
    <p:extLst>
      <p:ext uri="{BB962C8B-B14F-4D97-AF65-F5344CB8AC3E}">
        <p14:creationId xmlns:p14="http://schemas.microsoft.com/office/powerpoint/2010/main" val="222954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EF7E-F303-9B45-B60E-F49EDA6CA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F50C44-74B5-A04A-8F59-5A6ED43952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3751"/>
            <a:ext cx="10658475" cy="38706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4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FDD4848-A099-0647-86D4-B8DDB875DB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4503" y="2163897"/>
            <a:ext cx="5032894" cy="2546151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67D1BA6-2E11-8644-93B1-1887287A80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54503" y="4759036"/>
            <a:ext cx="5032894" cy="11735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5DF1A8D2-7252-FD45-8737-6273713DF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220" y="365123"/>
            <a:ext cx="5069230" cy="6155597"/>
          </a:xfrm>
        </p:spPr>
        <p:txBody>
          <a:bodyPr anchor="ctr"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TYPE IN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9839F6-5326-CF43-A815-1A0363FE8B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4503" y="487679"/>
            <a:ext cx="5032894" cy="162722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3782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EF7E-F303-9B45-B60E-F49EDA6CA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F50C44-74B5-A04A-8F59-5A6ED43952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3752"/>
            <a:ext cx="10658475" cy="38706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5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CF12E-EE58-2340-AEF6-983D0135E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0756" y="365124"/>
            <a:ext cx="4033044" cy="159541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58AB3-A5D6-F24F-B65C-D8401FF403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20756" y="2163897"/>
            <a:ext cx="4033044" cy="2546151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6361FF0-82F3-D540-9965-298EEC3670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20756" y="4759036"/>
            <a:ext cx="4033044" cy="164968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1646C52-4B74-FA47-B979-0713A89F74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560" y="1952731"/>
            <a:ext cx="4881563" cy="2945839"/>
          </a:xfrm>
        </p:spPr>
        <p:txBody>
          <a:bodyPr anchor="ctr">
            <a:norm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738615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EF7E-F303-9B45-B60E-F49EDA6CA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6A2FDA23-DF2A-A04C-8689-98AD0BB4939F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38200" y="1904057"/>
            <a:ext cx="10658475" cy="332566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396389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EF7E-F303-9B45-B60E-F49EDA6CA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37066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E6345-478B-4F4B-87B3-490F984DB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B217653F-A36F-A348-AF1C-6C756376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543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8" r:id="rId6"/>
    <p:sldLayoutId id="2147483767" r:id="rId7"/>
    <p:sldLayoutId id="2147483769" r:id="rId8"/>
    <p:sldLayoutId id="2147483786" r:id="rId9"/>
    <p:sldLayoutId id="2147483770" r:id="rId10"/>
    <p:sldLayoutId id="2147483784" r:id="rId11"/>
    <p:sldLayoutId id="2147483771" r:id="rId12"/>
    <p:sldLayoutId id="2147483774" r:id="rId13"/>
    <p:sldLayoutId id="2147483775" r:id="rId14"/>
    <p:sldLayoutId id="2147483789" r:id="rId15"/>
    <p:sldLayoutId id="2147483776" r:id="rId16"/>
    <p:sldLayoutId id="2147483777" r:id="rId17"/>
    <p:sldLayoutId id="2147483788" r:id="rId18"/>
    <p:sldLayoutId id="2147483780" r:id="rId19"/>
    <p:sldLayoutId id="2147483781" r:id="rId20"/>
    <p:sldLayoutId id="2147483782" r:id="rId21"/>
    <p:sldLayoutId id="2147483783" r:id="rId22"/>
    <p:sldLayoutId id="2147483790" r:id="rId23"/>
    <p:sldLayoutId id="214748379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chealth.org/covid-19-mental-health%20-%20COVID-1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smchealth.org/covid-19-mental-health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smchealth.org/covid-19-mental-health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hyperlink" Target="https://www.smchealth.org/covid-19-mental-health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smchealth.org/MHM" TargetMode="External"/><Relationship Id="rId5" Type="http://schemas.openxmlformats.org/officeDocument/2006/relationships/hyperlink" Target="mailto:kflui@smcgov.org" TargetMode="External"/><Relationship Id="rId4" Type="http://schemas.openxmlformats.org/officeDocument/2006/relationships/hyperlink" Target="mailto:stang@smcgov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20210501-Kickoff-Demo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www.surveymonkey.com/r/20210501-Kickoff-Eva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A9BE427-1FFD-4823-A4A7-400AF2A0D6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66" b="2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1217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extLst>
              <a:ext uri="{FF2B5EF4-FFF2-40B4-BE49-F238E27FC236}">
                <a16:creationId xmlns:a16="http://schemas.microsoft.com/office/drawing/2014/main" id="{FCBD3FDF-9D4B-EE4A-A4F5-D05250D09273}"/>
              </a:ext>
            </a:extLst>
          </p:cNvPr>
          <p:cNvSpPr/>
          <p:nvPr/>
        </p:nvSpPr>
        <p:spPr>
          <a:xfrm>
            <a:off x="0" y="1732547"/>
            <a:ext cx="6714924" cy="3410075"/>
          </a:xfrm>
          <a:prstGeom prst="homePlate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D709D-3C4B-BA41-964B-60D64A0B95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560" y="1952731"/>
            <a:ext cx="5580510" cy="2945839"/>
          </a:xfrm>
        </p:spPr>
        <p:txBody>
          <a:bodyPr>
            <a:normAutofit/>
          </a:bodyPr>
          <a:lstStyle/>
          <a:p>
            <a:r>
              <a:rPr lang="en-US" sz="4400" b="1" dirty="0"/>
              <a:t>smchealth.org/MHM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3B84E5-F7E2-4E43-A40A-FB9441795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90" y="5989679"/>
            <a:ext cx="3870903" cy="653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43F7AF-2ADD-45B1-947D-EA204716B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484" y="15575"/>
            <a:ext cx="4437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17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D0B58FE-6612-4452-8BD8-AED467BF0583}"/>
              </a:ext>
            </a:extLst>
          </p:cNvPr>
          <p:cNvSpPr/>
          <p:nvPr/>
        </p:nvSpPr>
        <p:spPr>
          <a:xfrm>
            <a:off x="2" y="0"/>
            <a:ext cx="12191998" cy="1306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F399FE2-F66E-44E5-8C6B-E91ED0D8C94B}"/>
              </a:ext>
            </a:extLst>
          </p:cNvPr>
          <p:cNvSpPr txBox="1">
            <a:spLocks/>
          </p:cNvSpPr>
          <p:nvPr/>
        </p:nvSpPr>
        <p:spPr>
          <a:xfrm>
            <a:off x="342219" y="261258"/>
            <a:ext cx="11544981" cy="82408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MHAM Planning Committee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927A58-1E0D-4FDE-B185-91ADAB46A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308" y="1346604"/>
            <a:ext cx="9765384" cy="54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20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7C7344-BA8E-4ECD-BD1E-D8D0A37E3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01" r="10307"/>
          <a:stretch/>
        </p:blipFill>
        <p:spPr>
          <a:xfrm>
            <a:off x="4701038" y="5811"/>
            <a:ext cx="7490962" cy="580443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6FCFBE37-AD6B-0546-BD4F-E4D425610ABB}"/>
              </a:ext>
            </a:extLst>
          </p:cNvPr>
          <p:cNvSpPr/>
          <p:nvPr/>
        </p:nvSpPr>
        <p:spPr>
          <a:xfrm rot="10800000" flipH="1">
            <a:off x="0" y="-2"/>
            <a:ext cx="6554502" cy="6858001"/>
          </a:xfrm>
          <a:custGeom>
            <a:avLst/>
            <a:gdLst>
              <a:gd name="connsiteX0" fmla="*/ 20548 w 6482993"/>
              <a:gd name="connsiteY0" fmla="*/ 30822 h 1212350"/>
              <a:gd name="connsiteX1" fmla="*/ 0 w 6482993"/>
              <a:gd name="connsiteY1" fmla="*/ 636997 h 1212350"/>
              <a:gd name="connsiteX2" fmla="*/ 5856270 w 6482993"/>
              <a:gd name="connsiteY2" fmla="*/ 1212350 h 1212350"/>
              <a:gd name="connsiteX3" fmla="*/ 6482993 w 6482993"/>
              <a:gd name="connsiteY3" fmla="*/ 0 h 1212350"/>
              <a:gd name="connsiteX4" fmla="*/ 20548 w 6482993"/>
              <a:gd name="connsiteY4" fmla="*/ 30822 h 1212350"/>
              <a:gd name="connsiteX0" fmla="*/ 0 w 6484670"/>
              <a:gd name="connsiteY0" fmla="*/ 33997 h 1212350"/>
              <a:gd name="connsiteX1" fmla="*/ 1677 w 6484670"/>
              <a:gd name="connsiteY1" fmla="*/ 636997 h 1212350"/>
              <a:gd name="connsiteX2" fmla="*/ 5857947 w 6484670"/>
              <a:gd name="connsiteY2" fmla="*/ 1212350 h 1212350"/>
              <a:gd name="connsiteX3" fmla="*/ 6484670 w 6484670"/>
              <a:gd name="connsiteY3" fmla="*/ 0 h 1212350"/>
              <a:gd name="connsiteX4" fmla="*/ 0 w 6484670"/>
              <a:gd name="connsiteY4" fmla="*/ 33997 h 1212350"/>
              <a:gd name="connsiteX0" fmla="*/ 0 w 6484670"/>
              <a:gd name="connsiteY0" fmla="*/ 33997 h 1296240"/>
              <a:gd name="connsiteX1" fmla="*/ 1677 w 6484670"/>
              <a:gd name="connsiteY1" fmla="*/ 636997 h 1296240"/>
              <a:gd name="connsiteX2" fmla="*/ 4518775 w 6484670"/>
              <a:gd name="connsiteY2" fmla="*/ 1296240 h 1296240"/>
              <a:gd name="connsiteX3" fmla="*/ 6484670 w 6484670"/>
              <a:gd name="connsiteY3" fmla="*/ 0 h 1296240"/>
              <a:gd name="connsiteX4" fmla="*/ 0 w 6484670"/>
              <a:gd name="connsiteY4" fmla="*/ 33997 h 1296240"/>
              <a:gd name="connsiteX0" fmla="*/ 0 w 6484670"/>
              <a:gd name="connsiteY0" fmla="*/ 33997 h 3950561"/>
              <a:gd name="connsiteX1" fmla="*/ 1677 w 6484670"/>
              <a:gd name="connsiteY1" fmla="*/ 3950561 h 3950561"/>
              <a:gd name="connsiteX2" fmla="*/ 4518775 w 6484670"/>
              <a:gd name="connsiteY2" fmla="*/ 1296240 h 3950561"/>
              <a:gd name="connsiteX3" fmla="*/ 6484670 w 6484670"/>
              <a:gd name="connsiteY3" fmla="*/ 0 h 3950561"/>
              <a:gd name="connsiteX4" fmla="*/ 0 w 6484670"/>
              <a:gd name="connsiteY4" fmla="*/ 33997 h 3950561"/>
              <a:gd name="connsiteX0" fmla="*/ 0 w 4518775"/>
              <a:gd name="connsiteY0" fmla="*/ 0 h 3916564"/>
              <a:gd name="connsiteX1" fmla="*/ 1677 w 4518775"/>
              <a:gd name="connsiteY1" fmla="*/ 3916564 h 3916564"/>
              <a:gd name="connsiteX2" fmla="*/ 4518775 w 4518775"/>
              <a:gd name="connsiteY2" fmla="*/ 1262243 h 3916564"/>
              <a:gd name="connsiteX3" fmla="*/ 1433760 w 4518775"/>
              <a:gd name="connsiteY3" fmla="*/ 12300 h 3916564"/>
              <a:gd name="connsiteX4" fmla="*/ 0 w 4518775"/>
              <a:gd name="connsiteY4" fmla="*/ 0 h 3916564"/>
              <a:gd name="connsiteX0" fmla="*/ 0 w 1433760"/>
              <a:gd name="connsiteY0" fmla="*/ 0 h 3916564"/>
              <a:gd name="connsiteX1" fmla="*/ 1677 w 1433760"/>
              <a:gd name="connsiteY1" fmla="*/ 3916564 h 3916564"/>
              <a:gd name="connsiteX2" fmla="*/ 353004 w 1433760"/>
              <a:gd name="connsiteY2" fmla="*/ 3907803 h 3916564"/>
              <a:gd name="connsiteX3" fmla="*/ 1433760 w 1433760"/>
              <a:gd name="connsiteY3" fmla="*/ 12300 h 3916564"/>
              <a:gd name="connsiteX4" fmla="*/ 0 w 1433760"/>
              <a:gd name="connsiteY4" fmla="*/ 0 h 3916564"/>
              <a:gd name="connsiteX0" fmla="*/ 0 w 1433760"/>
              <a:gd name="connsiteY0" fmla="*/ 0 h 4688244"/>
              <a:gd name="connsiteX1" fmla="*/ 1677 w 1433760"/>
              <a:gd name="connsiteY1" fmla="*/ 3916564 h 4688244"/>
              <a:gd name="connsiteX2" fmla="*/ 29858 w 1433760"/>
              <a:gd name="connsiteY2" fmla="*/ 4688244 h 4688244"/>
              <a:gd name="connsiteX3" fmla="*/ 1433760 w 1433760"/>
              <a:gd name="connsiteY3" fmla="*/ 12300 h 4688244"/>
              <a:gd name="connsiteX4" fmla="*/ 0 w 1433760"/>
              <a:gd name="connsiteY4" fmla="*/ 0 h 4688244"/>
              <a:gd name="connsiteX0" fmla="*/ 0 w 1433760"/>
              <a:gd name="connsiteY0" fmla="*/ 0 h 3916564"/>
              <a:gd name="connsiteX1" fmla="*/ 1677 w 1433760"/>
              <a:gd name="connsiteY1" fmla="*/ 3916564 h 3916564"/>
              <a:gd name="connsiteX2" fmla="*/ 1365962 w 1433760"/>
              <a:gd name="connsiteY2" fmla="*/ 880656 h 3916564"/>
              <a:gd name="connsiteX3" fmla="*/ 1433760 w 1433760"/>
              <a:gd name="connsiteY3" fmla="*/ 12300 h 3916564"/>
              <a:gd name="connsiteX4" fmla="*/ 0 w 1433760"/>
              <a:gd name="connsiteY4" fmla="*/ 0 h 3916564"/>
              <a:gd name="connsiteX0" fmla="*/ 0 w 1433760"/>
              <a:gd name="connsiteY0" fmla="*/ 0 h 4380904"/>
              <a:gd name="connsiteX1" fmla="*/ 6313 w 1433760"/>
              <a:gd name="connsiteY1" fmla="*/ 4380904 h 4380904"/>
              <a:gd name="connsiteX2" fmla="*/ 1365962 w 1433760"/>
              <a:gd name="connsiteY2" fmla="*/ 880656 h 4380904"/>
              <a:gd name="connsiteX3" fmla="*/ 1433760 w 1433760"/>
              <a:gd name="connsiteY3" fmla="*/ 12300 h 4380904"/>
              <a:gd name="connsiteX4" fmla="*/ 0 w 1433760"/>
              <a:gd name="connsiteY4" fmla="*/ 0 h 4380904"/>
              <a:gd name="connsiteX0" fmla="*/ 0 w 1433760"/>
              <a:gd name="connsiteY0" fmla="*/ 0 h 4380904"/>
              <a:gd name="connsiteX1" fmla="*/ 6313 w 1433760"/>
              <a:gd name="connsiteY1" fmla="*/ 4380904 h 4380904"/>
              <a:gd name="connsiteX2" fmla="*/ 1390997 w 1433760"/>
              <a:gd name="connsiteY2" fmla="*/ 1306302 h 4380904"/>
              <a:gd name="connsiteX3" fmla="*/ 1433760 w 1433760"/>
              <a:gd name="connsiteY3" fmla="*/ 12300 h 4380904"/>
              <a:gd name="connsiteX4" fmla="*/ 0 w 1433760"/>
              <a:gd name="connsiteY4" fmla="*/ 0 h 4380904"/>
              <a:gd name="connsiteX0" fmla="*/ 0 w 1433760"/>
              <a:gd name="connsiteY0" fmla="*/ 0 h 2593195"/>
              <a:gd name="connsiteX1" fmla="*/ 3531 w 1433760"/>
              <a:gd name="connsiteY1" fmla="*/ 2593195 h 2593195"/>
              <a:gd name="connsiteX2" fmla="*/ 1390997 w 1433760"/>
              <a:gd name="connsiteY2" fmla="*/ 1306302 h 2593195"/>
              <a:gd name="connsiteX3" fmla="*/ 1433760 w 1433760"/>
              <a:gd name="connsiteY3" fmla="*/ 12300 h 2593195"/>
              <a:gd name="connsiteX4" fmla="*/ 0 w 1433760"/>
              <a:gd name="connsiteY4" fmla="*/ 0 h 2593195"/>
              <a:gd name="connsiteX0" fmla="*/ 0 w 1433760"/>
              <a:gd name="connsiteY0" fmla="*/ 0 h 2593195"/>
              <a:gd name="connsiteX1" fmla="*/ 3531 w 1433760"/>
              <a:gd name="connsiteY1" fmla="*/ 2593195 h 2593195"/>
              <a:gd name="connsiteX2" fmla="*/ 1397487 w 1433760"/>
              <a:gd name="connsiteY2" fmla="*/ 1437865 h 2593195"/>
              <a:gd name="connsiteX3" fmla="*/ 1433760 w 1433760"/>
              <a:gd name="connsiteY3" fmla="*/ 12300 h 2593195"/>
              <a:gd name="connsiteX4" fmla="*/ 0 w 1433760"/>
              <a:gd name="connsiteY4" fmla="*/ 0 h 2593195"/>
              <a:gd name="connsiteX0" fmla="*/ 0 w 1433760"/>
              <a:gd name="connsiteY0" fmla="*/ 0 h 2593195"/>
              <a:gd name="connsiteX1" fmla="*/ 3531 w 1433760"/>
              <a:gd name="connsiteY1" fmla="*/ 2593195 h 2593195"/>
              <a:gd name="connsiteX2" fmla="*/ 970918 w 1433760"/>
              <a:gd name="connsiteY2" fmla="*/ 2450291 h 2593195"/>
              <a:gd name="connsiteX3" fmla="*/ 1433760 w 1433760"/>
              <a:gd name="connsiteY3" fmla="*/ 12300 h 2593195"/>
              <a:gd name="connsiteX4" fmla="*/ 0 w 1433760"/>
              <a:gd name="connsiteY4" fmla="*/ 0 h 2593195"/>
              <a:gd name="connsiteX0" fmla="*/ 0 w 2108168"/>
              <a:gd name="connsiteY0" fmla="*/ 0 h 2593195"/>
              <a:gd name="connsiteX1" fmla="*/ 3531 w 2108168"/>
              <a:gd name="connsiteY1" fmla="*/ 2593195 h 2593195"/>
              <a:gd name="connsiteX2" fmla="*/ 970918 w 2108168"/>
              <a:gd name="connsiteY2" fmla="*/ 2450291 h 2593195"/>
              <a:gd name="connsiteX3" fmla="*/ 2108168 w 2108168"/>
              <a:gd name="connsiteY3" fmla="*/ 35641 h 2593195"/>
              <a:gd name="connsiteX4" fmla="*/ 0 w 2108168"/>
              <a:gd name="connsiteY4" fmla="*/ 0 h 2593195"/>
              <a:gd name="connsiteX0" fmla="*/ 0 w 2108168"/>
              <a:gd name="connsiteY0" fmla="*/ 0 h 2593195"/>
              <a:gd name="connsiteX1" fmla="*/ 3531 w 2108168"/>
              <a:gd name="connsiteY1" fmla="*/ 2593195 h 2593195"/>
              <a:gd name="connsiteX2" fmla="*/ 1600048 w 2108168"/>
              <a:gd name="connsiteY2" fmla="*/ 2531985 h 2593195"/>
              <a:gd name="connsiteX3" fmla="*/ 2108168 w 2108168"/>
              <a:gd name="connsiteY3" fmla="*/ 35641 h 2593195"/>
              <a:gd name="connsiteX4" fmla="*/ 0 w 2108168"/>
              <a:gd name="connsiteY4" fmla="*/ 0 h 2593195"/>
              <a:gd name="connsiteX0" fmla="*/ 0 w 2108168"/>
              <a:gd name="connsiteY0" fmla="*/ 0 h 2593195"/>
              <a:gd name="connsiteX1" fmla="*/ 3531 w 2108168"/>
              <a:gd name="connsiteY1" fmla="*/ 2593195 h 2593195"/>
              <a:gd name="connsiteX2" fmla="*/ 1878867 w 2108168"/>
              <a:gd name="connsiteY2" fmla="*/ 2552409 h 2593195"/>
              <a:gd name="connsiteX3" fmla="*/ 2108168 w 2108168"/>
              <a:gd name="connsiteY3" fmla="*/ 35641 h 2593195"/>
              <a:gd name="connsiteX4" fmla="*/ 0 w 2108168"/>
              <a:gd name="connsiteY4" fmla="*/ 0 h 2593195"/>
              <a:gd name="connsiteX0" fmla="*/ 0 w 1878867"/>
              <a:gd name="connsiteY0" fmla="*/ 0 h 2593195"/>
              <a:gd name="connsiteX1" fmla="*/ 3531 w 1878867"/>
              <a:gd name="connsiteY1" fmla="*/ 2593195 h 2593195"/>
              <a:gd name="connsiteX2" fmla="*/ 1878867 w 1878867"/>
              <a:gd name="connsiteY2" fmla="*/ 2552409 h 2593195"/>
              <a:gd name="connsiteX3" fmla="*/ 1521933 w 1878867"/>
              <a:gd name="connsiteY3" fmla="*/ 35641 h 2593195"/>
              <a:gd name="connsiteX4" fmla="*/ 0 w 1878867"/>
              <a:gd name="connsiteY4" fmla="*/ 0 h 2593195"/>
              <a:gd name="connsiteX0" fmla="*/ 0 w 1957162"/>
              <a:gd name="connsiteY0" fmla="*/ 0 h 2593195"/>
              <a:gd name="connsiteX1" fmla="*/ 3531 w 1957162"/>
              <a:gd name="connsiteY1" fmla="*/ 2593195 h 2593195"/>
              <a:gd name="connsiteX2" fmla="*/ 1878867 w 1957162"/>
              <a:gd name="connsiteY2" fmla="*/ 2552409 h 2593195"/>
              <a:gd name="connsiteX3" fmla="*/ 1957162 w 1957162"/>
              <a:gd name="connsiteY3" fmla="*/ 17139 h 2593195"/>
              <a:gd name="connsiteX4" fmla="*/ 0 w 1957162"/>
              <a:gd name="connsiteY4" fmla="*/ 0 h 2593195"/>
              <a:gd name="connsiteX0" fmla="*/ 0 w 1957162"/>
              <a:gd name="connsiteY0" fmla="*/ 0 h 2593195"/>
              <a:gd name="connsiteX1" fmla="*/ 3531 w 1957162"/>
              <a:gd name="connsiteY1" fmla="*/ 2593195 h 2593195"/>
              <a:gd name="connsiteX2" fmla="*/ 1631028 w 1957162"/>
              <a:gd name="connsiteY2" fmla="*/ 2570911 h 2593195"/>
              <a:gd name="connsiteX3" fmla="*/ 1957162 w 1957162"/>
              <a:gd name="connsiteY3" fmla="*/ 17139 h 2593195"/>
              <a:gd name="connsiteX4" fmla="*/ 0 w 1957162"/>
              <a:gd name="connsiteY4" fmla="*/ 0 h 2593195"/>
              <a:gd name="connsiteX0" fmla="*/ 0 w 1957162"/>
              <a:gd name="connsiteY0" fmla="*/ 0 h 2593195"/>
              <a:gd name="connsiteX1" fmla="*/ 3531 w 1957162"/>
              <a:gd name="connsiteY1" fmla="*/ 2593195 h 2593195"/>
              <a:gd name="connsiteX2" fmla="*/ 1692155 w 1957162"/>
              <a:gd name="connsiteY2" fmla="*/ 2576291 h 2593195"/>
              <a:gd name="connsiteX3" fmla="*/ 1957162 w 1957162"/>
              <a:gd name="connsiteY3" fmla="*/ 17139 h 2593195"/>
              <a:gd name="connsiteX4" fmla="*/ 0 w 1957162"/>
              <a:gd name="connsiteY4" fmla="*/ 0 h 259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7162" h="2593195">
                <a:moveTo>
                  <a:pt x="0" y="0"/>
                </a:moveTo>
                <a:cubicBezTo>
                  <a:pt x="2104" y="1460301"/>
                  <a:pt x="1427" y="1132894"/>
                  <a:pt x="3531" y="2593195"/>
                </a:cubicBezTo>
                <a:lnTo>
                  <a:pt x="1692155" y="2576291"/>
                </a:lnTo>
                <a:lnTo>
                  <a:pt x="1957162" y="171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rgbClr val="38939B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39646-C9B2-8149-B3BF-2689967E8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b="1" dirty="0"/>
              <a:t>Questions?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785E4C-F1DA-44FF-AB13-10172603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901" y="6046552"/>
            <a:ext cx="3620180" cy="61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87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D35F6-8835-460A-B2CA-1C763D2E2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78" r="10430" b="1"/>
          <a:stretch/>
        </p:blipFill>
        <p:spPr>
          <a:xfrm>
            <a:off x="4339130" y="0"/>
            <a:ext cx="7852870" cy="585714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6FCFBE37-AD6B-0546-BD4F-E4D425610ABB}"/>
              </a:ext>
            </a:extLst>
          </p:cNvPr>
          <p:cNvSpPr/>
          <p:nvPr/>
        </p:nvSpPr>
        <p:spPr>
          <a:xfrm rot="10800000" flipH="1">
            <a:off x="0" y="-200529"/>
            <a:ext cx="6400800" cy="7058527"/>
          </a:xfrm>
          <a:custGeom>
            <a:avLst/>
            <a:gdLst>
              <a:gd name="connsiteX0" fmla="*/ 20548 w 6482993"/>
              <a:gd name="connsiteY0" fmla="*/ 30822 h 1212350"/>
              <a:gd name="connsiteX1" fmla="*/ 0 w 6482993"/>
              <a:gd name="connsiteY1" fmla="*/ 636997 h 1212350"/>
              <a:gd name="connsiteX2" fmla="*/ 5856270 w 6482993"/>
              <a:gd name="connsiteY2" fmla="*/ 1212350 h 1212350"/>
              <a:gd name="connsiteX3" fmla="*/ 6482993 w 6482993"/>
              <a:gd name="connsiteY3" fmla="*/ 0 h 1212350"/>
              <a:gd name="connsiteX4" fmla="*/ 20548 w 6482993"/>
              <a:gd name="connsiteY4" fmla="*/ 30822 h 1212350"/>
              <a:gd name="connsiteX0" fmla="*/ 0 w 6484670"/>
              <a:gd name="connsiteY0" fmla="*/ 33997 h 1212350"/>
              <a:gd name="connsiteX1" fmla="*/ 1677 w 6484670"/>
              <a:gd name="connsiteY1" fmla="*/ 636997 h 1212350"/>
              <a:gd name="connsiteX2" fmla="*/ 5857947 w 6484670"/>
              <a:gd name="connsiteY2" fmla="*/ 1212350 h 1212350"/>
              <a:gd name="connsiteX3" fmla="*/ 6484670 w 6484670"/>
              <a:gd name="connsiteY3" fmla="*/ 0 h 1212350"/>
              <a:gd name="connsiteX4" fmla="*/ 0 w 6484670"/>
              <a:gd name="connsiteY4" fmla="*/ 33997 h 1212350"/>
              <a:gd name="connsiteX0" fmla="*/ 0 w 6484670"/>
              <a:gd name="connsiteY0" fmla="*/ 33997 h 1296240"/>
              <a:gd name="connsiteX1" fmla="*/ 1677 w 6484670"/>
              <a:gd name="connsiteY1" fmla="*/ 636997 h 1296240"/>
              <a:gd name="connsiteX2" fmla="*/ 4518775 w 6484670"/>
              <a:gd name="connsiteY2" fmla="*/ 1296240 h 1296240"/>
              <a:gd name="connsiteX3" fmla="*/ 6484670 w 6484670"/>
              <a:gd name="connsiteY3" fmla="*/ 0 h 1296240"/>
              <a:gd name="connsiteX4" fmla="*/ 0 w 6484670"/>
              <a:gd name="connsiteY4" fmla="*/ 33997 h 1296240"/>
              <a:gd name="connsiteX0" fmla="*/ 0 w 6484670"/>
              <a:gd name="connsiteY0" fmla="*/ 33997 h 3950561"/>
              <a:gd name="connsiteX1" fmla="*/ 1677 w 6484670"/>
              <a:gd name="connsiteY1" fmla="*/ 3950561 h 3950561"/>
              <a:gd name="connsiteX2" fmla="*/ 4518775 w 6484670"/>
              <a:gd name="connsiteY2" fmla="*/ 1296240 h 3950561"/>
              <a:gd name="connsiteX3" fmla="*/ 6484670 w 6484670"/>
              <a:gd name="connsiteY3" fmla="*/ 0 h 3950561"/>
              <a:gd name="connsiteX4" fmla="*/ 0 w 6484670"/>
              <a:gd name="connsiteY4" fmla="*/ 33997 h 3950561"/>
              <a:gd name="connsiteX0" fmla="*/ 0 w 4518775"/>
              <a:gd name="connsiteY0" fmla="*/ 0 h 3916564"/>
              <a:gd name="connsiteX1" fmla="*/ 1677 w 4518775"/>
              <a:gd name="connsiteY1" fmla="*/ 3916564 h 3916564"/>
              <a:gd name="connsiteX2" fmla="*/ 4518775 w 4518775"/>
              <a:gd name="connsiteY2" fmla="*/ 1262243 h 3916564"/>
              <a:gd name="connsiteX3" fmla="*/ 1433760 w 4518775"/>
              <a:gd name="connsiteY3" fmla="*/ 12300 h 3916564"/>
              <a:gd name="connsiteX4" fmla="*/ 0 w 4518775"/>
              <a:gd name="connsiteY4" fmla="*/ 0 h 3916564"/>
              <a:gd name="connsiteX0" fmla="*/ 0 w 1433760"/>
              <a:gd name="connsiteY0" fmla="*/ 0 h 3916564"/>
              <a:gd name="connsiteX1" fmla="*/ 1677 w 1433760"/>
              <a:gd name="connsiteY1" fmla="*/ 3916564 h 3916564"/>
              <a:gd name="connsiteX2" fmla="*/ 353004 w 1433760"/>
              <a:gd name="connsiteY2" fmla="*/ 3907803 h 3916564"/>
              <a:gd name="connsiteX3" fmla="*/ 1433760 w 1433760"/>
              <a:gd name="connsiteY3" fmla="*/ 12300 h 3916564"/>
              <a:gd name="connsiteX4" fmla="*/ 0 w 1433760"/>
              <a:gd name="connsiteY4" fmla="*/ 0 h 3916564"/>
              <a:gd name="connsiteX0" fmla="*/ 0 w 1433760"/>
              <a:gd name="connsiteY0" fmla="*/ 0 h 4688244"/>
              <a:gd name="connsiteX1" fmla="*/ 1677 w 1433760"/>
              <a:gd name="connsiteY1" fmla="*/ 3916564 h 4688244"/>
              <a:gd name="connsiteX2" fmla="*/ 29858 w 1433760"/>
              <a:gd name="connsiteY2" fmla="*/ 4688244 h 4688244"/>
              <a:gd name="connsiteX3" fmla="*/ 1433760 w 1433760"/>
              <a:gd name="connsiteY3" fmla="*/ 12300 h 4688244"/>
              <a:gd name="connsiteX4" fmla="*/ 0 w 1433760"/>
              <a:gd name="connsiteY4" fmla="*/ 0 h 4688244"/>
              <a:gd name="connsiteX0" fmla="*/ 0 w 1433760"/>
              <a:gd name="connsiteY0" fmla="*/ 0 h 3916564"/>
              <a:gd name="connsiteX1" fmla="*/ 1677 w 1433760"/>
              <a:gd name="connsiteY1" fmla="*/ 3916564 h 3916564"/>
              <a:gd name="connsiteX2" fmla="*/ 1365962 w 1433760"/>
              <a:gd name="connsiteY2" fmla="*/ 880656 h 3916564"/>
              <a:gd name="connsiteX3" fmla="*/ 1433760 w 1433760"/>
              <a:gd name="connsiteY3" fmla="*/ 12300 h 3916564"/>
              <a:gd name="connsiteX4" fmla="*/ 0 w 1433760"/>
              <a:gd name="connsiteY4" fmla="*/ 0 h 3916564"/>
              <a:gd name="connsiteX0" fmla="*/ 0 w 1433760"/>
              <a:gd name="connsiteY0" fmla="*/ 0 h 4380904"/>
              <a:gd name="connsiteX1" fmla="*/ 6313 w 1433760"/>
              <a:gd name="connsiteY1" fmla="*/ 4380904 h 4380904"/>
              <a:gd name="connsiteX2" fmla="*/ 1365962 w 1433760"/>
              <a:gd name="connsiteY2" fmla="*/ 880656 h 4380904"/>
              <a:gd name="connsiteX3" fmla="*/ 1433760 w 1433760"/>
              <a:gd name="connsiteY3" fmla="*/ 12300 h 4380904"/>
              <a:gd name="connsiteX4" fmla="*/ 0 w 1433760"/>
              <a:gd name="connsiteY4" fmla="*/ 0 h 4380904"/>
              <a:gd name="connsiteX0" fmla="*/ 0 w 1433760"/>
              <a:gd name="connsiteY0" fmla="*/ 0 h 4380904"/>
              <a:gd name="connsiteX1" fmla="*/ 6313 w 1433760"/>
              <a:gd name="connsiteY1" fmla="*/ 4380904 h 4380904"/>
              <a:gd name="connsiteX2" fmla="*/ 1390997 w 1433760"/>
              <a:gd name="connsiteY2" fmla="*/ 1306302 h 4380904"/>
              <a:gd name="connsiteX3" fmla="*/ 1433760 w 1433760"/>
              <a:gd name="connsiteY3" fmla="*/ 12300 h 4380904"/>
              <a:gd name="connsiteX4" fmla="*/ 0 w 1433760"/>
              <a:gd name="connsiteY4" fmla="*/ 0 h 4380904"/>
              <a:gd name="connsiteX0" fmla="*/ 0 w 1433760"/>
              <a:gd name="connsiteY0" fmla="*/ 0 h 2593195"/>
              <a:gd name="connsiteX1" fmla="*/ 3531 w 1433760"/>
              <a:gd name="connsiteY1" fmla="*/ 2593195 h 2593195"/>
              <a:gd name="connsiteX2" fmla="*/ 1390997 w 1433760"/>
              <a:gd name="connsiteY2" fmla="*/ 1306302 h 2593195"/>
              <a:gd name="connsiteX3" fmla="*/ 1433760 w 1433760"/>
              <a:gd name="connsiteY3" fmla="*/ 12300 h 2593195"/>
              <a:gd name="connsiteX4" fmla="*/ 0 w 1433760"/>
              <a:gd name="connsiteY4" fmla="*/ 0 h 2593195"/>
              <a:gd name="connsiteX0" fmla="*/ 0 w 1433760"/>
              <a:gd name="connsiteY0" fmla="*/ 0 h 2593195"/>
              <a:gd name="connsiteX1" fmla="*/ 3531 w 1433760"/>
              <a:gd name="connsiteY1" fmla="*/ 2593195 h 2593195"/>
              <a:gd name="connsiteX2" fmla="*/ 1397487 w 1433760"/>
              <a:gd name="connsiteY2" fmla="*/ 1437865 h 2593195"/>
              <a:gd name="connsiteX3" fmla="*/ 1433760 w 1433760"/>
              <a:gd name="connsiteY3" fmla="*/ 12300 h 2593195"/>
              <a:gd name="connsiteX4" fmla="*/ 0 w 1433760"/>
              <a:gd name="connsiteY4" fmla="*/ 0 h 2593195"/>
              <a:gd name="connsiteX0" fmla="*/ 0 w 1433760"/>
              <a:gd name="connsiteY0" fmla="*/ 0 h 2593195"/>
              <a:gd name="connsiteX1" fmla="*/ 3531 w 1433760"/>
              <a:gd name="connsiteY1" fmla="*/ 2593195 h 2593195"/>
              <a:gd name="connsiteX2" fmla="*/ 970918 w 1433760"/>
              <a:gd name="connsiteY2" fmla="*/ 2450291 h 2593195"/>
              <a:gd name="connsiteX3" fmla="*/ 1433760 w 1433760"/>
              <a:gd name="connsiteY3" fmla="*/ 12300 h 2593195"/>
              <a:gd name="connsiteX4" fmla="*/ 0 w 1433760"/>
              <a:gd name="connsiteY4" fmla="*/ 0 h 2593195"/>
              <a:gd name="connsiteX0" fmla="*/ 0 w 2108168"/>
              <a:gd name="connsiteY0" fmla="*/ 0 h 2593195"/>
              <a:gd name="connsiteX1" fmla="*/ 3531 w 2108168"/>
              <a:gd name="connsiteY1" fmla="*/ 2593195 h 2593195"/>
              <a:gd name="connsiteX2" fmla="*/ 970918 w 2108168"/>
              <a:gd name="connsiteY2" fmla="*/ 2450291 h 2593195"/>
              <a:gd name="connsiteX3" fmla="*/ 2108168 w 2108168"/>
              <a:gd name="connsiteY3" fmla="*/ 35641 h 2593195"/>
              <a:gd name="connsiteX4" fmla="*/ 0 w 2108168"/>
              <a:gd name="connsiteY4" fmla="*/ 0 h 2593195"/>
              <a:gd name="connsiteX0" fmla="*/ 0 w 2108168"/>
              <a:gd name="connsiteY0" fmla="*/ 0 h 2593195"/>
              <a:gd name="connsiteX1" fmla="*/ 3531 w 2108168"/>
              <a:gd name="connsiteY1" fmla="*/ 2593195 h 2593195"/>
              <a:gd name="connsiteX2" fmla="*/ 1600048 w 2108168"/>
              <a:gd name="connsiteY2" fmla="*/ 2531985 h 2593195"/>
              <a:gd name="connsiteX3" fmla="*/ 2108168 w 2108168"/>
              <a:gd name="connsiteY3" fmla="*/ 35641 h 2593195"/>
              <a:gd name="connsiteX4" fmla="*/ 0 w 2108168"/>
              <a:gd name="connsiteY4" fmla="*/ 0 h 2593195"/>
              <a:gd name="connsiteX0" fmla="*/ 0 w 2108168"/>
              <a:gd name="connsiteY0" fmla="*/ 0 h 2593195"/>
              <a:gd name="connsiteX1" fmla="*/ 3531 w 2108168"/>
              <a:gd name="connsiteY1" fmla="*/ 2593195 h 2593195"/>
              <a:gd name="connsiteX2" fmla="*/ 1878867 w 2108168"/>
              <a:gd name="connsiteY2" fmla="*/ 2552409 h 2593195"/>
              <a:gd name="connsiteX3" fmla="*/ 2108168 w 2108168"/>
              <a:gd name="connsiteY3" fmla="*/ 35641 h 2593195"/>
              <a:gd name="connsiteX4" fmla="*/ 0 w 2108168"/>
              <a:gd name="connsiteY4" fmla="*/ 0 h 2593195"/>
              <a:gd name="connsiteX0" fmla="*/ 0 w 1878867"/>
              <a:gd name="connsiteY0" fmla="*/ 0 h 2593195"/>
              <a:gd name="connsiteX1" fmla="*/ 3531 w 1878867"/>
              <a:gd name="connsiteY1" fmla="*/ 2593195 h 2593195"/>
              <a:gd name="connsiteX2" fmla="*/ 1878867 w 1878867"/>
              <a:gd name="connsiteY2" fmla="*/ 2552409 h 2593195"/>
              <a:gd name="connsiteX3" fmla="*/ 1521933 w 1878867"/>
              <a:gd name="connsiteY3" fmla="*/ 35641 h 2593195"/>
              <a:gd name="connsiteX4" fmla="*/ 0 w 1878867"/>
              <a:gd name="connsiteY4" fmla="*/ 0 h 2593195"/>
              <a:gd name="connsiteX0" fmla="*/ 0 w 1957162"/>
              <a:gd name="connsiteY0" fmla="*/ 0 h 2593195"/>
              <a:gd name="connsiteX1" fmla="*/ 3531 w 1957162"/>
              <a:gd name="connsiteY1" fmla="*/ 2593195 h 2593195"/>
              <a:gd name="connsiteX2" fmla="*/ 1878867 w 1957162"/>
              <a:gd name="connsiteY2" fmla="*/ 2552409 h 2593195"/>
              <a:gd name="connsiteX3" fmla="*/ 1957162 w 1957162"/>
              <a:gd name="connsiteY3" fmla="*/ 17139 h 2593195"/>
              <a:gd name="connsiteX4" fmla="*/ 0 w 1957162"/>
              <a:gd name="connsiteY4" fmla="*/ 0 h 2593195"/>
              <a:gd name="connsiteX0" fmla="*/ 0 w 1957162"/>
              <a:gd name="connsiteY0" fmla="*/ 0 h 2593195"/>
              <a:gd name="connsiteX1" fmla="*/ 3531 w 1957162"/>
              <a:gd name="connsiteY1" fmla="*/ 2593195 h 2593195"/>
              <a:gd name="connsiteX2" fmla="*/ 1631028 w 1957162"/>
              <a:gd name="connsiteY2" fmla="*/ 2570911 h 2593195"/>
              <a:gd name="connsiteX3" fmla="*/ 1957162 w 1957162"/>
              <a:gd name="connsiteY3" fmla="*/ 17139 h 2593195"/>
              <a:gd name="connsiteX4" fmla="*/ 0 w 1957162"/>
              <a:gd name="connsiteY4" fmla="*/ 0 h 2593195"/>
              <a:gd name="connsiteX0" fmla="*/ 0 w 1957162"/>
              <a:gd name="connsiteY0" fmla="*/ 0 h 2593195"/>
              <a:gd name="connsiteX1" fmla="*/ 3531 w 1957162"/>
              <a:gd name="connsiteY1" fmla="*/ 2593195 h 2593195"/>
              <a:gd name="connsiteX2" fmla="*/ 1692155 w 1957162"/>
              <a:gd name="connsiteY2" fmla="*/ 2576291 h 2593195"/>
              <a:gd name="connsiteX3" fmla="*/ 1957162 w 1957162"/>
              <a:gd name="connsiteY3" fmla="*/ 17139 h 2593195"/>
              <a:gd name="connsiteX4" fmla="*/ 0 w 1957162"/>
              <a:gd name="connsiteY4" fmla="*/ 0 h 259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7162" h="2593195">
                <a:moveTo>
                  <a:pt x="0" y="0"/>
                </a:moveTo>
                <a:cubicBezTo>
                  <a:pt x="2104" y="1460301"/>
                  <a:pt x="1427" y="1132894"/>
                  <a:pt x="3531" y="2593195"/>
                </a:cubicBezTo>
                <a:lnTo>
                  <a:pt x="1692155" y="2576291"/>
                </a:lnTo>
                <a:lnTo>
                  <a:pt x="1957162" y="171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rgbClr val="38939B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39646-C9B2-8149-B3BF-2689967E8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b="1" dirty="0"/>
              <a:t>3. Next Steps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E10CEA-DDD4-49B7-B9FB-83ECC5ED3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310" y="6051493"/>
            <a:ext cx="3620180" cy="61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27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1A398-E21D-0844-884B-63D5F0596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34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Behavioral Health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8F38B-80C1-224D-8F47-B69B3C8F76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50" y="2073460"/>
            <a:ext cx="5581650" cy="38706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u="sng" dirty="0">
                <a:solidFill>
                  <a:srgbClr val="00B0F0"/>
                </a:solidFill>
              </a:rPr>
              <a:t>NON-EMERGENCY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Access Call Center</a:t>
            </a:r>
            <a:br>
              <a:rPr lang="en-US" sz="2200" b="1" dirty="0"/>
            </a:br>
            <a:r>
              <a:rPr lang="en-US" sz="2200" i="1" dirty="0"/>
              <a:t>mental health and substance use services</a:t>
            </a:r>
            <a:r>
              <a:rPr lang="en-US" sz="2200" b="1" dirty="0"/>
              <a:t> </a:t>
            </a:r>
            <a:br>
              <a:rPr lang="en-US" sz="2200" b="1" dirty="0"/>
            </a:br>
            <a:r>
              <a:rPr lang="en-US" sz="2200" dirty="0"/>
              <a:t>800-686-0101</a:t>
            </a:r>
            <a:br>
              <a:rPr lang="en-US" sz="2200" dirty="0"/>
            </a:br>
            <a:r>
              <a:rPr lang="en-US" sz="2200" dirty="0"/>
              <a:t>TDD: 800-943-2833 or 711</a:t>
            </a:r>
          </a:p>
          <a:p>
            <a:pPr marL="0" indent="0" algn="ctr">
              <a:buNone/>
            </a:pPr>
            <a:endParaRPr lang="en-US" sz="2200" dirty="0"/>
          </a:p>
          <a:p>
            <a:pPr marL="0" indent="0" algn="ctr">
              <a:buNone/>
            </a:pPr>
            <a:r>
              <a:rPr lang="en-US" sz="2200" b="1" dirty="0"/>
              <a:t>COVID-19 Mental Health Resources</a:t>
            </a:r>
            <a:br>
              <a:rPr lang="en-US" sz="2200" dirty="0"/>
            </a:br>
            <a:r>
              <a:rPr lang="en-US" sz="2400" u="sng" dirty="0">
                <a:hlinkClick r:id="rId3"/>
              </a:rPr>
              <a:t>smchealth.org/covid-19-mental-health</a:t>
            </a:r>
            <a:endParaRPr lang="en-US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58BF93-3519-B947-BE71-F380341DFC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3843" y="2073460"/>
            <a:ext cx="5069960" cy="33540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b="1" u="sng" dirty="0">
                <a:solidFill>
                  <a:srgbClr val="FF0000"/>
                </a:solidFill>
              </a:rPr>
              <a:t>EMERGENCY (24/7)</a:t>
            </a:r>
          </a:p>
          <a:p>
            <a:pPr marL="0" indent="0" algn="ctr">
              <a:buNone/>
            </a:pPr>
            <a:endParaRPr lang="en-US" sz="2200" b="1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200" b="1" dirty="0"/>
              <a:t>Call 9-1-1 </a:t>
            </a:r>
            <a:r>
              <a:rPr lang="en-US" sz="2200" dirty="0"/>
              <a:t>for medical or psychiatric emergencies (if you can’t call, text 911)</a:t>
            </a:r>
          </a:p>
          <a:p>
            <a:pPr algn="ctr"/>
            <a:endParaRPr lang="en-US" sz="2200" dirty="0"/>
          </a:p>
          <a:p>
            <a:pPr marL="0" indent="0" algn="ctr">
              <a:buNone/>
            </a:pPr>
            <a:r>
              <a:rPr lang="en-US" sz="2200" b="1" dirty="0"/>
              <a:t>Crisis Hotlines</a:t>
            </a:r>
          </a:p>
          <a:p>
            <a:pPr marL="0" indent="0" algn="ctr">
              <a:buNone/>
            </a:pPr>
            <a:r>
              <a:rPr lang="en-US" sz="2200" dirty="0"/>
              <a:t>650-579-0350 or 800-273-8255 (TALK)</a:t>
            </a:r>
          </a:p>
          <a:p>
            <a:pPr marL="0" indent="0" algn="ctr">
              <a:buNone/>
            </a:pPr>
            <a:r>
              <a:rPr lang="en-US" sz="2200" dirty="0"/>
              <a:t>Text “BAY” to 741741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9F4A023-F2A8-604E-B968-BDD5338E9427}"/>
              </a:ext>
            </a:extLst>
          </p:cNvPr>
          <p:cNvSpPr/>
          <p:nvPr/>
        </p:nvSpPr>
        <p:spPr>
          <a:xfrm flipH="1">
            <a:off x="791092" y="5111646"/>
            <a:ext cx="11468050" cy="1881592"/>
          </a:xfrm>
          <a:custGeom>
            <a:avLst/>
            <a:gdLst>
              <a:gd name="connsiteX0" fmla="*/ 20548 w 6482993"/>
              <a:gd name="connsiteY0" fmla="*/ 30822 h 1212350"/>
              <a:gd name="connsiteX1" fmla="*/ 0 w 6482993"/>
              <a:gd name="connsiteY1" fmla="*/ 636997 h 1212350"/>
              <a:gd name="connsiteX2" fmla="*/ 5856270 w 6482993"/>
              <a:gd name="connsiteY2" fmla="*/ 1212350 h 1212350"/>
              <a:gd name="connsiteX3" fmla="*/ 6482993 w 6482993"/>
              <a:gd name="connsiteY3" fmla="*/ 0 h 1212350"/>
              <a:gd name="connsiteX4" fmla="*/ 20548 w 6482993"/>
              <a:gd name="connsiteY4" fmla="*/ 30822 h 1212350"/>
              <a:gd name="connsiteX0" fmla="*/ 0 w 6484670"/>
              <a:gd name="connsiteY0" fmla="*/ 33997 h 1212350"/>
              <a:gd name="connsiteX1" fmla="*/ 1677 w 6484670"/>
              <a:gd name="connsiteY1" fmla="*/ 636997 h 1212350"/>
              <a:gd name="connsiteX2" fmla="*/ 5857947 w 6484670"/>
              <a:gd name="connsiteY2" fmla="*/ 1212350 h 1212350"/>
              <a:gd name="connsiteX3" fmla="*/ 6484670 w 6484670"/>
              <a:gd name="connsiteY3" fmla="*/ 0 h 1212350"/>
              <a:gd name="connsiteX4" fmla="*/ 0 w 6484670"/>
              <a:gd name="connsiteY4" fmla="*/ 33997 h 1212350"/>
              <a:gd name="connsiteX0" fmla="*/ 538983 w 7023653"/>
              <a:gd name="connsiteY0" fmla="*/ 33997 h 1442341"/>
              <a:gd name="connsiteX1" fmla="*/ 0 w 7023653"/>
              <a:gd name="connsiteY1" fmla="*/ 1442341 h 1442341"/>
              <a:gd name="connsiteX2" fmla="*/ 6396930 w 7023653"/>
              <a:gd name="connsiteY2" fmla="*/ 1212350 h 1442341"/>
              <a:gd name="connsiteX3" fmla="*/ 7023653 w 7023653"/>
              <a:gd name="connsiteY3" fmla="*/ 0 h 1442341"/>
              <a:gd name="connsiteX4" fmla="*/ 538983 w 7023653"/>
              <a:gd name="connsiteY4" fmla="*/ 33997 h 1442341"/>
              <a:gd name="connsiteX0" fmla="*/ 538983 w 7023653"/>
              <a:gd name="connsiteY0" fmla="*/ 33997 h 1447241"/>
              <a:gd name="connsiteX1" fmla="*/ 0 w 7023653"/>
              <a:gd name="connsiteY1" fmla="*/ 1442341 h 1447241"/>
              <a:gd name="connsiteX2" fmla="*/ 7012451 w 7023653"/>
              <a:gd name="connsiteY2" fmla="*/ 1447241 h 1447241"/>
              <a:gd name="connsiteX3" fmla="*/ 7023653 w 7023653"/>
              <a:gd name="connsiteY3" fmla="*/ 0 h 1447241"/>
              <a:gd name="connsiteX4" fmla="*/ 538983 w 7023653"/>
              <a:gd name="connsiteY4" fmla="*/ 33997 h 1447241"/>
              <a:gd name="connsiteX0" fmla="*/ 688704 w 7023653"/>
              <a:gd name="connsiteY0" fmla="*/ 0 h 1581024"/>
              <a:gd name="connsiteX1" fmla="*/ 0 w 7023653"/>
              <a:gd name="connsiteY1" fmla="*/ 1576124 h 1581024"/>
              <a:gd name="connsiteX2" fmla="*/ 7012451 w 7023653"/>
              <a:gd name="connsiteY2" fmla="*/ 1581024 h 1581024"/>
              <a:gd name="connsiteX3" fmla="*/ 7023653 w 7023653"/>
              <a:gd name="connsiteY3" fmla="*/ 133783 h 1581024"/>
              <a:gd name="connsiteX4" fmla="*/ 688704 w 7023653"/>
              <a:gd name="connsiteY4" fmla="*/ 0 h 1581024"/>
              <a:gd name="connsiteX0" fmla="*/ 688704 w 7012451"/>
              <a:gd name="connsiteY0" fmla="*/ 0 h 1581024"/>
              <a:gd name="connsiteX1" fmla="*/ 0 w 7012451"/>
              <a:gd name="connsiteY1" fmla="*/ 1576124 h 1581024"/>
              <a:gd name="connsiteX2" fmla="*/ 7012451 w 7012451"/>
              <a:gd name="connsiteY2" fmla="*/ 1581024 h 1581024"/>
              <a:gd name="connsiteX3" fmla="*/ 6990382 w 7012451"/>
              <a:gd name="connsiteY3" fmla="*/ 1023016 h 1581024"/>
              <a:gd name="connsiteX4" fmla="*/ 688704 w 7012451"/>
              <a:gd name="connsiteY4" fmla="*/ 0 h 1581024"/>
              <a:gd name="connsiteX0" fmla="*/ 688704 w 7040289"/>
              <a:gd name="connsiteY0" fmla="*/ 0 h 1581024"/>
              <a:gd name="connsiteX1" fmla="*/ 0 w 7040289"/>
              <a:gd name="connsiteY1" fmla="*/ 1576124 h 1581024"/>
              <a:gd name="connsiteX2" fmla="*/ 7012451 w 7040289"/>
              <a:gd name="connsiteY2" fmla="*/ 1581024 h 1581024"/>
              <a:gd name="connsiteX3" fmla="*/ 7040289 w 7040289"/>
              <a:gd name="connsiteY3" fmla="*/ 1064961 h 1581024"/>
              <a:gd name="connsiteX4" fmla="*/ 688704 w 7040289"/>
              <a:gd name="connsiteY4" fmla="*/ 0 h 1581024"/>
              <a:gd name="connsiteX0" fmla="*/ 688704 w 7054040"/>
              <a:gd name="connsiteY0" fmla="*/ 0 h 1606190"/>
              <a:gd name="connsiteX1" fmla="*/ 0 w 7054040"/>
              <a:gd name="connsiteY1" fmla="*/ 1576124 h 1606190"/>
              <a:gd name="connsiteX2" fmla="*/ 7054040 w 7054040"/>
              <a:gd name="connsiteY2" fmla="*/ 1606190 h 1606190"/>
              <a:gd name="connsiteX3" fmla="*/ 7040289 w 7054040"/>
              <a:gd name="connsiteY3" fmla="*/ 1064961 h 1606190"/>
              <a:gd name="connsiteX4" fmla="*/ 688704 w 7054040"/>
              <a:gd name="connsiteY4" fmla="*/ 0 h 1606190"/>
              <a:gd name="connsiteX0" fmla="*/ 688704 w 7054040"/>
              <a:gd name="connsiteY0" fmla="*/ 0 h 1606190"/>
              <a:gd name="connsiteX1" fmla="*/ 0 w 7054040"/>
              <a:gd name="connsiteY1" fmla="*/ 1576124 h 1606190"/>
              <a:gd name="connsiteX2" fmla="*/ 7054040 w 7054040"/>
              <a:gd name="connsiteY2" fmla="*/ 1606190 h 1606190"/>
              <a:gd name="connsiteX3" fmla="*/ 7047225 w 7054040"/>
              <a:gd name="connsiteY3" fmla="*/ 553111 h 1606190"/>
              <a:gd name="connsiteX4" fmla="*/ 688704 w 7054040"/>
              <a:gd name="connsiteY4" fmla="*/ 0 h 1606190"/>
              <a:gd name="connsiteX0" fmla="*/ 640150 w 7054040"/>
              <a:gd name="connsiteY0" fmla="*/ 0 h 1263391"/>
              <a:gd name="connsiteX1" fmla="*/ 0 w 7054040"/>
              <a:gd name="connsiteY1" fmla="*/ 1233325 h 1263391"/>
              <a:gd name="connsiteX2" fmla="*/ 7054040 w 7054040"/>
              <a:gd name="connsiteY2" fmla="*/ 1263391 h 1263391"/>
              <a:gd name="connsiteX3" fmla="*/ 7047225 w 7054040"/>
              <a:gd name="connsiteY3" fmla="*/ 210312 h 1263391"/>
              <a:gd name="connsiteX4" fmla="*/ 640150 w 7054040"/>
              <a:gd name="connsiteY4" fmla="*/ 0 h 1263391"/>
              <a:gd name="connsiteX0" fmla="*/ 695640 w 7054040"/>
              <a:gd name="connsiteY0" fmla="*/ 0 h 1300958"/>
              <a:gd name="connsiteX1" fmla="*/ 0 w 7054040"/>
              <a:gd name="connsiteY1" fmla="*/ 1270892 h 1300958"/>
              <a:gd name="connsiteX2" fmla="*/ 7054040 w 7054040"/>
              <a:gd name="connsiteY2" fmla="*/ 1300958 h 1300958"/>
              <a:gd name="connsiteX3" fmla="*/ 7047225 w 7054040"/>
              <a:gd name="connsiteY3" fmla="*/ 247879 h 1300958"/>
              <a:gd name="connsiteX4" fmla="*/ 695640 w 7054040"/>
              <a:gd name="connsiteY4" fmla="*/ 0 h 1300958"/>
              <a:gd name="connsiteX0" fmla="*/ 0 w 9338824"/>
              <a:gd name="connsiteY0" fmla="*/ 1017054 h 1053079"/>
              <a:gd name="connsiteX1" fmla="*/ 2284784 w 9338824"/>
              <a:gd name="connsiteY1" fmla="*/ 1023013 h 1053079"/>
              <a:gd name="connsiteX2" fmla="*/ 9338824 w 9338824"/>
              <a:gd name="connsiteY2" fmla="*/ 1053079 h 1053079"/>
              <a:gd name="connsiteX3" fmla="*/ 9332009 w 9338824"/>
              <a:gd name="connsiteY3" fmla="*/ 0 h 1053079"/>
              <a:gd name="connsiteX4" fmla="*/ 0 w 9338824"/>
              <a:gd name="connsiteY4" fmla="*/ 1017054 h 1053079"/>
              <a:gd name="connsiteX0" fmla="*/ 0 w 10122216"/>
              <a:gd name="connsiteY0" fmla="*/ 0 h 1144209"/>
              <a:gd name="connsiteX1" fmla="*/ 3068176 w 10122216"/>
              <a:gd name="connsiteY1" fmla="*/ 1114143 h 1144209"/>
              <a:gd name="connsiteX2" fmla="*/ 10122216 w 10122216"/>
              <a:gd name="connsiteY2" fmla="*/ 1144209 h 1144209"/>
              <a:gd name="connsiteX3" fmla="*/ 10115401 w 10122216"/>
              <a:gd name="connsiteY3" fmla="*/ 91130 h 1144209"/>
              <a:gd name="connsiteX4" fmla="*/ 0 w 10122216"/>
              <a:gd name="connsiteY4" fmla="*/ 0 h 1144209"/>
              <a:gd name="connsiteX0" fmla="*/ 65392 w 10187608"/>
              <a:gd name="connsiteY0" fmla="*/ 0 h 1144209"/>
              <a:gd name="connsiteX1" fmla="*/ 0 w 10187608"/>
              <a:gd name="connsiteY1" fmla="*/ 1044882 h 1144209"/>
              <a:gd name="connsiteX2" fmla="*/ 10187608 w 10187608"/>
              <a:gd name="connsiteY2" fmla="*/ 1144209 h 1144209"/>
              <a:gd name="connsiteX3" fmla="*/ 10180793 w 10187608"/>
              <a:gd name="connsiteY3" fmla="*/ 91130 h 1144209"/>
              <a:gd name="connsiteX4" fmla="*/ 65392 w 10187608"/>
              <a:gd name="connsiteY4" fmla="*/ 0 h 1144209"/>
              <a:gd name="connsiteX0" fmla="*/ 6491 w 10187608"/>
              <a:gd name="connsiteY0" fmla="*/ 0 h 1144209"/>
              <a:gd name="connsiteX1" fmla="*/ 0 w 10187608"/>
              <a:gd name="connsiteY1" fmla="*/ 1044882 h 1144209"/>
              <a:gd name="connsiteX2" fmla="*/ 10187608 w 10187608"/>
              <a:gd name="connsiteY2" fmla="*/ 1144209 h 1144209"/>
              <a:gd name="connsiteX3" fmla="*/ 10180793 w 10187608"/>
              <a:gd name="connsiteY3" fmla="*/ 91130 h 1144209"/>
              <a:gd name="connsiteX4" fmla="*/ 6491 w 10187608"/>
              <a:gd name="connsiteY4" fmla="*/ 0 h 1144209"/>
              <a:gd name="connsiteX0" fmla="*/ 6491 w 10187608"/>
              <a:gd name="connsiteY0" fmla="*/ 0 h 1220228"/>
              <a:gd name="connsiteX1" fmla="*/ 0 w 10187608"/>
              <a:gd name="connsiteY1" fmla="*/ 1044882 h 1220228"/>
              <a:gd name="connsiteX2" fmla="*/ 10187608 w 10187608"/>
              <a:gd name="connsiteY2" fmla="*/ 1144209 h 1220228"/>
              <a:gd name="connsiteX3" fmla="*/ 8608119 w 10187608"/>
              <a:gd name="connsiteY3" fmla="*/ 1115471 h 1220228"/>
              <a:gd name="connsiteX4" fmla="*/ 6491 w 10187608"/>
              <a:gd name="connsiteY4" fmla="*/ 0 h 1220228"/>
              <a:gd name="connsiteX0" fmla="*/ 6491 w 8608193"/>
              <a:gd name="connsiteY0" fmla="*/ 0 h 1218460"/>
              <a:gd name="connsiteX1" fmla="*/ 0 w 8608193"/>
              <a:gd name="connsiteY1" fmla="*/ 1044882 h 1218460"/>
              <a:gd name="connsiteX2" fmla="*/ 8561922 w 8608193"/>
              <a:gd name="connsiteY2" fmla="*/ 1129628 h 1218460"/>
              <a:gd name="connsiteX3" fmla="*/ 8608119 w 8608193"/>
              <a:gd name="connsiteY3" fmla="*/ 1115471 h 1218460"/>
              <a:gd name="connsiteX4" fmla="*/ 6491 w 8608193"/>
              <a:gd name="connsiteY4" fmla="*/ 0 h 1218460"/>
              <a:gd name="connsiteX0" fmla="*/ 6491 w 8672944"/>
              <a:gd name="connsiteY0" fmla="*/ 0 h 1139545"/>
              <a:gd name="connsiteX1" fmla="*/ 0 w 8672944"/>
              <a:gd name="connsiteY1" fmla="*/ 1044882 h 1139545"/>
              <a:gd name="connsiteX2" fmla="*/ 8561922 w 8672944"/>
              <a:gd name="connsiteY2" fmla="*/ 1129628 h 1139545"/>
              <a:gd name="connsiteX3" fmla="*/ 8672911 w 8672944"/>
              <a:gd name="connsiteY3" fmla="*/ 1024337 h 1139545"/>
              <a:gd name="connsiteX4" fmla="*/ 6491 w 8672944"/>
              <a:gd name="connsiteY4" fmla="*/ 0 h 1139545"/>
              <a:gd name="connsiteX0" fmla="*/ 6491 w 8674946"/>
              <a:gd name="connsiteY0" fmla="*/ 0 h 1129628"/>
              <a:gd name="connsiteX1" fmla="*/ 0 w 8674946"/>
              <a:gd name="connsiteY1" fmla="*/ 1044882 h 1129628"/>
              <a:gd name="connsiteX2" fmla="*/ 8561922 w 8674946"/>
              <a:gd name="connsiteY2" fmla="*/ 1129628 h 1129628"/>
              <a:gd name="connsiteX3" fmla="*/ 8672911 w 8674946"/>
              <a:gd name="connsiteY3" fmla="*/ 1024337 h 1129628"/>
              <a:gd name="connsiteX4" fmla="*/ 6491 w 8674946"/>
              <a:gd name="connsiteY4" fmla="*/ 0 h 1129628"/>
              <a:gd name="connsiteX0" fmla="*/ 6491 w 8674946"/>
              <a:gd name="connsiteY0" fmla="*/ 0 h 1129628"/>
              <a:gd name="connsiteX1" fmla="*/ 0 w 8674946"/>
              <a:gd name="connsiteY1" fmla="*/ 1044882 h 1129628"/>
              <a:gd name="connsiteX2" fmla="*/ 8561922 w 8674946"/>
              <a:gd name="connsiteY2" fmla="*/ 1129628 h 1129628"/>
              <a:gd name="connsiteX3" fmla="*/ 8672911 w 8674946"/>
              <a:gd name="connsiteY3" fmla="*/ 1024337 h 1129628"/>
              <a:gd name="connsiteX4" fmla="*/ 6491 w 8674946"/>
              <a:gd name="connsiteY4" fmla="*/ 0 h 1129628"/>
              <a:gd name="connsiteX0" fmla="*/ 6491 w 8674946"/>
              <a:gd name="connsiteY0" fmla="*/ 0 h 874454"/>
              <a:gd name="connsiteX1" fmla="*/ 0 w 8674946"/>
              <a:gd name="connsiteY1" fmla="*/ 789708 h 874454"/>
              <a:gd name="connsiteX2" fmla="*/ 8561922 w 8674946"/>
              <a:gd name="connsiteY2" fmla="*/ 874454 h 874454"/>
              <a:gd name="connsiteX3" fmla="*/ 8672911 w 8674946"/>
              <a:gd name="connsiteY3" fmla="*/ 769163 h 874454"/>
              <a:gd name="connsiteX4" fmla="*/ 6491 w 8674946"/>
              <a:gd name="connsiteY4" fmla="*/ 0 h 874454"/>
              <a:gd name="connsiteX0" fmla="*/ 12381 w 8674946"/>
              <a:gd name="connsiteY0" fmla="*/ 0 h 965588"/>
              <a:gd name="connsiteX1" fmla="*/ 0 w 8674946"/>
              <a:gd name="connsiteY1" fmla="*/ 880842 h 965588"/>
              <a:gd name="connsiteX2" fmla="*/ 8561922 w 8674946"/>
              <a:gd name="connsiteY2" fmla="*/ 965588 h 965588"/>
              <a:gd name="connsiteX3" fmla="*/ 8672911 w 8674946"/>
              <a:gd name="connsiteY3" fmla="*/ 860297 h 965588"/>
              <a:gd name="connsiteX4" fmla="*/ 12381 w 8674946"/>
              <a:gd name="connsiteY4" fmla="*/ 0 h 965588"/>
              <a:gd name="connsiteX0" fmla="*/ 12381 w 9056334"/>
              <a:gd name="connsiteY0" fmla="*/ 0 h 965588"/>
              <a:gd name="connsiteX1" fmla="*/ 0 w 9056334"/>
              <a:gd name="connsiteY1" fmla="*/ 880842 h 965588"/>
              <a:gd name="connsiteX2" fmla="*/ 8561922 w 9056334"/>
              <a:gd name="connsiteY2" fmla="*/ 965588 h 965588"/>
              <a:gd name="connsiteX3" fmla="*/ 9055771 w 9056334"/>
              <a:gd name="connsiteY3" fmla="*/ 867588 h 965588"/>
              <a:gd name="connsiteX4" fmla="*/ 12381 w 9056334"/>
              <a:gd name="connsiteY4" fmla="*/ 0 h 965588"/>
              <a:gd name="connsiteX0" fmla="*/ 12381 w 9056334"/>
              <a:gd name="connsiteY0" fmla="*/ 0 h 965779"/>
              <a:gd name="connsiteX1" fmla="*/ 0 w 9056334"/>
              <a:gd name="connsiteY1" fmla="*/ 880842 h 965779"/>
              <a:gd name="connsiteX2" fmla="*/ 8561922 w 9056334"/>
              <a:gd name="connsiteY2" fmla="*/ 965588 h 965779"/>
              <a:gd name="connsiteX3" fmla="*/ 9055771 w 9056334"/>
              <a:gd name="connsiteY3" fmla="*/ 867588 h 965779"/>
              <a:gd name="connsiteX4" fmla="*/ 12381 w 9056334"/>
              <a:gd name="connsiteY4" fmla="*/ 0 h 965779"/>
              <a:gd name="connsiteX0" fmla="*/ 12381 w 9056334"/>
              <a:gd name="connsiteY0" fmla="*/ 0 h 965779"/>
              <a:gd name="connsiteX1" fmla="*/ 0 w 9056334"/>
              <a:gd name="connsiteY1" fmla="*/ 880842 h 965779"/>
              <a:gd name="connsiteX2" fmla="*/ 8561922 w 9056334"/>
              <a:gd name="connsiteY2" fmla="*/ 965588 h 965779"/>
              <a:gd name="connsiteX3" fmla="*/ 9055771 w 9056334"/>
              <a:gd name="connsiteY3" fmla="*/ 867588 h 965779"/>
              <a:gd name="connsiteX4" fmla="*/ 12381 w 9056334"/>
              <a:gd name="connsiteY4" fmla="*/ 0 h 965779"/>
              <a:gd name="connsiteX0" fmla="*/ 19255 w 9063208"/>
              <a:gd name="connsiteY0" fmla="*/ 0 h 965779"/>
              <a:gd name="connsiteX1" fmla="*/ 0 w 9063208"/>
              <a:gd name="connsiteY1" fmla="*/ 894197 h 965779"/>
              <a:gd name="connsiteX2" fmla="*/ 8568796 w 9063208"/>
              <a:gd name="connsiteY2" fmla="*/ 965588 h 965779"/>
              <a:gd name="connsiteX3" fmla="*/ 9062645 w 9063208"/>
              <a:gd name="connsiteY3" fmla="*/ 867588 h 965779"/>
              <a:gd name="connsiteX4" fmla="*/ 19255 w 9063208"/>
              <a:gd name="connsiteY4" fmla="*/ 0 h 965779"/>
              <a:gd name="connsiteX0" fmla="*/ 19255 w 9063173"/>
              <a:gd name="connsiteY0" fmla="*/ 0 h 897862"/>
              <a:gd name="connsiteX1" fmla="*/ 0 w 9063173"/>
              <a:gd name="connsiteY1" fmla="*/ 894197 h 897862"/>
              <a:gd name="connsiteX2" fmla="*/ 8533639 w 9063173"/>
              <a:gd name="connsiteY2" fmla="*/ 897283 h 897862"/>
              <a:gd name="connsiteX3" fmla="*/ 9062645 w 9063173"/>
              <a:gd name="connsiteY3" fmla="*/ 867588 h 897862"/>
              <a:gd name="connsiteX4" fmla="*/ 19255 w 9063173"/>
              <a:gd name="connsiteY4" fmla="*/ 0 h 897862"/>
              <a:gd name="connsiteX0" fmla="*/ 19255 w 9066767"/>
              <a:gd name="connsiteY0" fmla="*/ 0 h 894197"/>
              <a:gd name="connsiteX1" fmla="*/ 0 w 9066767"/>
              <a:gd name="connsiteY1" fmla="*/ 894197 h 894197"/>
              <a:gd name="connsiteX2" fmla="*/ 9025843 w 9066767"/>
              <a:gd name="connsiteY2" fmla="*/ 866925 h 894197"/>
              <a:gd name="connsiteX3" fmla="*/ 9062645 w 9066767"/>
              <a:gd name="connsiteY3" fmla="*/ 867588 h 894197"/>
              <a:gd name="connsiteX4" fmla="*/ 19255 w 9066767"/>
              <a:gd name="connsiteY4" fmla="*/ 0 h 894197"/>
              <a:gd name="connsiteX0" fmla="*/ 32 w 9047544"/>
              <a:gd name="connsiteY0" fmla="*/ 0 h 870945"/>
              <a:gd name="connsiteX1" fmla="*/ 97968 w 9047544"/>
              <a:gd name="connsiteY1" fmla="*/ 825891 h 870945"/>
              <a:gd name="connsiteX2" fmla="*/ 9006620 w 9047544"/>
              <a:gd name="connsiteY2" fmla="*/ 866925 h 870945"/>
              <a:gd name="connsiteX3" fmla="*/ 9043422 w 9047544"/>
              <a:gd name="connsiteY3" fmla="*/ 867588 h 870945"/>
              <a:gd name="connsiteX4" fmla="*/ 32 w 9047544"/>
              <a:gd name="connsiteY4" fmla="*/ 0 h 870945"/>
              <a:gd name="connsiteX0" fmla="*/ 124 w 8965602"/>
              <a:gd name="connsiteY0" fmla="*/ 0 h 886124"/>
              <a:gd name="connsiteX1" fmla="*/ 16026 w 8965602"/>
              <a:gd name="connsiteY1" fmla="*/ 841070 h 886124"/>
              <a:gd name="connsiteX2" fmla="*/ 8924678 w 8965602"/>
              <a:gd name="connsiteY2" fmla="*/ 882104 h 886124"/>
              <a:gd name="connsiteX3" fmla="*/ 8961480 w 8965602"/>
              <a:gd name="connsiteY3" fmla="*/ 882767 h 886124"/>
              <a:gd name="connsiteX4" fmla="*/ 124 w 8965602"/>
              <a:gd name="connsiteY4" fmla="*/ 0 h 88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5602" h="886124">
                <a:moveTo>
                  <a:pt x="124" y="0"/>
                </a:moveTo>
                <a:cubicBezTo>
                  <a:pt x="-2040" y="348294"/>
                  <a:pt x="25063" y="835543"/>
                  <a:pt x="16026" y="841070"/>
                </a:cubicBezTo>
                <a:lnTo>
                  <a:pt x="8924678" y="882104"/>
                </a:lnTo>
                <a:cubicBezTo>
                  <a:pt x="8922406" y="887200"/>
                  <a:pt x="8981423" y="887486"/>
                  <a:pt x="8961480" y="882767"/>
                </a:cubicBezTo>
                <a:cubicBezTo>
                  <a:pt x="8976525" y="894919"/>
                  <a:pt x="2888931" y="341446"/>
                  <a:pt x="124" y="0"/>
                </a:cubicBezTo>
                <a:close/>
              </a:path>
            </a:pathLst>
          </a:cu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F3873E-A4FC-46D6-B16F-831279735346}"/>
              </a:ext>
            </a:extLst>
          </p:cNvPr>
          <p:cNvSpPr/>
          <p:nvPr/>
        </p:nvSpPr>
        <p:spPr>
          <a:xfrm>
            <a:off x="3650458" y="1220127"/>
            <a:ext cx="4891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for mental health and substance use services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83198E-F7BF-41F6-BA24-9AE48D6DA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542" y="6021942"/>
            <a:ext cx="3469713" cy="58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08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AA33B3-4EC4-844E-BEC1-B33BC3F4A4A1}"/>
              </a:ext>
            </a:extLst>
          </p:cNvPr>
          <p:cNvSpPr/>
          <p:nvPr/>
        </p:nvSpPr>
        <p:spPr>
          <a:xfrm>
            <a:off x="2" y="0"/>
            <a:ext cx="12191998" cy="1306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B46C8-D2A1-F941-BF5B-F036B4629E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Behavioral Health 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71F462-FDED-475A-B78A-A030B9DC3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88" y="1306287"/>
            <a:ext cx="8694024" cy="49741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191381-A62C-4C58-8B85-874324EC82E0}"/>
              </a:ext>
            </a:extLst>
          </p:cNvPr>
          <p:cNvSpPr/>
          <p:nvPr/>
        </p:nvSpPr>
        <p:spPr>
          <a:xfrm>
            <a:off x="18710" y="6414284"/>
            <a:ext cx="121919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/>
              <a:t>Download at </a:t>
            </a:r>
            <a:r>
              <a:rPr lang="en-US" sz="1600" dirty="0">
                <a:hlinkClick r:id="rId4"/>
              </a:rPr>
              <a:t>smchealth.org/covid-19-mental-health</a:t>
            </a:r>
            <a:r>
              <a:rPr lang="en-US" sz="1600" dirty="0"/>
              <a:t> </a:t>
            </a:r>
          </a:p>
          <a:p>
            <a:pPr lvl="0">
              <a:defRPr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3333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F7318D-5043-4779-84E1-48A82BEE3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331" y="1299818"/>
            <a:ext cx="8724756" cy="4974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AA33B3-4EC4-844E-BEC1-B33BC3F4A4A1}"/>
              </a:ext>
            </a:extLst>
          </p:cNvPr>
          <p:cNvSpPr/>
          <p:nvPr/>
        </p:nvSpPr>
        <p:spPr>
          <a:xfrm>
            <a:off x="2" y="0"/>
            <a:ext cx="12191998" cy="1306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B46C8-D2A1-F941-BF5B-F036B4629E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Resources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191381-A62C-4C58-8B85-874324EC82E0}"/>
              </a:ext>
            </a:extLst>
          </p:cNvPr>
          <p:cNvSpPr/>
          <p:nvPr/>
        </p:nvSpPr>
        <p:spPr>
          <a:xfrm>
            <a:off x="555739" y="6413254"/>
            <a:ext cx="118684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/>
              <a:t>Download at </a:t>
            </a:r>
            <a:r>
              <a:rPr lang="en-US" sz="1600" dirty="0">
                <a:hlinkClick r:id="rId4"/>
              </a:rPr>
              <a:t>smchealth.org/covid-19-mental-health</a:t>
            </a:r>
            <a:r>
              <a:rPr lang="en-US" sz="1600" dirty="0"/>
              <a:t> </a:t>
            </a:r>
          </a:p>
          <a:p>
            <a:pPr lvl="0">
              <a:defRPr/>
            </a:pPr>
            <a:r>
              <a:rPr lang="en-US" sz="1600" dirty="0"/>
              <a:t> </a:t>
            </a:r>
          </a:p>
          <a:p>
            <a:pPr lvl="0">
              <a:defRPr/>
            </a:pP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0353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AA33B3-4EC4-844E-BEC1-B33BC3F4A4A1}"/>
              </a:ext>
            </a:extLst>
          </p:cNvPr>
          <p:cNvSpPr/>
          <p:nvPr/>
        </p:nvSpPr>
        <p:spPr>
          <a:xfrm>
            <a:off x="2" y="0"/>
            <a:ext cx="12191998" cy="1306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B46C8-D2A1-F941-BF5B-F036B4629E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71F462-FDED-475A-B78A-A030B9DC3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88" y="1306287"/>
            <a:ext cx="8694024" cy="49741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191381-A62C-4C58-8B85-874324EC82E0}"/>
              </a:ext>
            </a:extLst>
          </p:cNvPr>
          <p:cNvSpPr/>
          <p:nvPr/>
        </p:nvSpPr>
        <p:spPr>
          <a:xfrm>
            <a:off x="555739" y="6413254"/>
            <a:ext cx="118684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/>
              <a:t>Download at </a:t>
            </a:r>
            <a:r>
              <a:rPr lang="en-US" sz="1600" dirty="0">
                <a:hlinkClick r:id="rId4"/>
              </a:rPr>
              <a:t>smchealth.org/covid-19-mental-health</a:t>
            </a:r>
            <a:r>
              <a:rPr lang="en-US" sz="1600" dirty="0"/>
              <a:t> </a:t>
            </a:r>
          </a:p>
          <a:p>
            <a:pPr lvl="0">
              <a:defRPr/>
            </a:pPr>
            <a:r>
              <a:rPr lang="en-US" sz="1600" dirty="0"/>
              <a:t> </a:t>
            </a:r>
          </a:p>
          <a:p>
            <a:pPr lvl="0">
              <a:defRPr/>
            </a:pPr>
            <a:r>
              <a:rPr lang="en-US" sz="16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DF93D3-B33C-4F24-86BF-E47B5DB98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988" y="1306287"/>
            <a:ext cx="8694024" cy="500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25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2BFC795-931A-41BE-A000-CED242056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352" y="453072"/>
            <a:ext cx="1757523" cy="211441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6E51BF-88A6-794D-949C-F97FF0064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stang@smcgov.org</a:t>
            </a:r>
            <a:r>
              <a:rPr lang="en-US" dirty="0"/>
              <a:t> or </a:t>
            </a:r>
            <a:r>
              <a:rPr lang="en-US" dirty="0">
                <a:hlinkClick r:id="rId5"/>
              </a:rPr>
              <a:t>kflui@smcgov.org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FC456-A01D-D74A-A416-65DD164A28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650-578-7165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40018-4920-044A-86CD-7156580E7DB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196488" y="3293760"/>
            <a:ext cx="7121086" cy="560355"/>
          </a:xfrm>
        </p:spPr>
        <p:txBody>
          <a:bodyPr/>
          <a:lstStyle/>
          <a:p>
            <a:r>
              <a:rPr lang="en-US" dirty="0">
                <a:hlinkClick r:id="rId6"/>
              </a:rPr>
              <a:t>smchealth.org/MHM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B811-6A0E-2940-AA5C-C8528F450577}"/>
              </a:ext>
            </a:extLst>
          </p:cNvPr>
          <p:cNvSpPr/>
          <p:nvPr/>
        </p:nvSpPr>
        <p:spPr>
          <a:xfrm>
            <a:off x="3371926" y="3154125"/>
            <a:ext cx="665216" cy="6652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2944">
            <a:extLst>
              <a:ext uri="{FF2B5EF4-FFF2-40B4-BE49-F238E27FC236}">
                <a16:creationId xmlns:a16="http://schemas.microsoft.com/office/drawing/2014/main" id="{82E849AA-2FC1-4E47-883F-22FB2875E844}"/>
              </a:ext>
            </a:extLst>
          </p:cNvPr>
          <p:cNvSpPr/>
          <p:nvPr/>
        </p:nvSpPr>
        <p:spPr>
          <a:xfrm>
            <a:off x="3506204" y="3282688"/>
            <a:ext cx="391872" cy="391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D2D4B8-9620-BA43-9BE7-ED87947C523D}"/>
              </a:ext>
            </a:extLst>
          </p:cNvPr>
          <p:cNvSpPr/>
          <p:nvPr/>
        </p:nvSpPr>
        <p:spPr>
          <a:xfrm>
            <a:off x="3372731" y="4135975"/>
            <a:ext cx="665216" cy="6652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2836">
            <a:extLst>
              <a:ext uri="{FF2B5EF4-FFF2-40B4-BE49-F238E27FC236}">
                <a16:creationId xmlns:a16="http://schemas.microsoft.com/office/drawing/2014/main" id="{FCA6C147-765E-3148-A6F9-A9BF58FF2BB3}"/>
              </a:ext>
            </a:extLst>
          </p:cNvPr>
          <p:cNvSpPr/>
          <p:nvPr/>
        </p:nvSpPr>
        <p:spPr>
          <a:xfrm>
            <a:off x="3512851" y="4324468"/>
            <a:ext cx="391872" cy="284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71F269-61CC-0F47-B6DF-58BBBFAFF01B}"/>
              </a:ext>
            </a:extLst>
          </p:cNvPr>
          <p:cNvSpPr/>
          <p:nvPr/>
        </p:nvSpPr>
        <p:spPr>
          <a:xfrm>
            <a:off x="3372731" y="5062521"/>
            <a:ext cx="665216" cy="6652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2628">
            <a:extLst>
              <a:ext uri="{FF2B5EF4-FFF2-40B4-BE49-F238E27FC236}">
                <a16:creationId xmlns:a16="http://schemas.microsoft.com/office/drawing/2014/main" id="{BC1B9911-BA0B-E643-ACC8-21B238F249FF}"/>
              </a:ext>
            </a:extLst>
          </p:cNvPr>
          <p:cNvSpPr/>
          <p:nvPr/>
        </p:nvSpPr>
        <p:spPr>
          <a:xfrm>
            <a:off x="3506204" y="5185087"/>
            <a:ext cx="391872" cy="391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74E7E88-CE27-E244-AF47-A5AB12905E1B}"/>
              </a:ext>
            </a:extLst>
          </p:cNvPr>
          <p:cNvSpPr/>
          <p:nvPr/>
        </p:nvSpPr>
        <p:spPr>
          <a:xfrm rot="10800000">
            <a:off x="10709029" y="870438"/>
            <a:ext cx="1600202" cy="6084347"/>
          </a:xfrm>
          <a:custGeom>
            <a:avLst/>
            <a:gdLst>
              <a:gd name="connsiteX0" fmla="*/ 20548 w 6482993"/>
              <a:gd name="connsiteY0" fmla="*/ 30822 h 1212350"/>
              <a:gd name="connsiteX1" fmla="*/ 0 w 6482993"/>
              <a:gd name="connsiteY1" fmla="*/ 636997 h 1212350"/>
              <a:gd name="connsiteX2" fmla="*/ 5856270 w 6482993"/>
              <a:gd name="connsiteY2" fmla="*/ 1212350 h 1212350"/>
              <a:gd name="connsiteX3" fmla="*/ 6482993 w 6482993"/>
              <a:gd name="connsiteY3" fmla="*/ 0 h 1212350"/>
              <a:gd name="connsiteX4" fmla="*/ 20548 w 6482993"/>
              <a:gd name="connsiteY4" fmla="*/ 30822 h 1212350"/>
              <a:gd name="connsiteX0" fmla="*/ 0 w 6484670"/>
              <a:gd name="connsiteY0" fmla="*/ 33997 h 1212350"/>
              <a:gd name="connsiteX1" fmla="*/ 1677 w 6484670"/>
              <a:gd name="connsiteY1" fmla="*/ 636997 h 1212350"/>
              <a:gd name="connsiteX2" fmla="*/ 5857947 w 6484670"/>
              <a:gd name="connsiteY2" fmla="*/ 1212350 h 1212350"/>
              <a:gd name="connsiteX3" fmla="*/ 6484670 w 6484670"/>
              <a:gd name="connsiteY3" fmla="*/ 0 h 1212350"/>
              <a:gd name="connsiteX4" fmla="*/ 0 w 6484670"/>
              <a:gd name="connsiteY4" fmla="*/ 33997 h 1212350"/>
              <a:gd name="connsiteX0" fmla="*/ 0 w 6484670"/>
              <a:gd name="connsiteY0" fmla="*/ 33997 h 1296240"/>
              <a:gd name="connsiteX1" fmla="*/ 1677 w 6484670"/>
              <a:gd name="connsiteY1" fmla="*/ 636997 h 1296240"/>
              <a:gd name="connsiteX2" fmla="*/ 4518775 w 6484670"/>
              <a:gd name="connsiteY2" fmla="*/ 1296240 h 1296240"/>
              <a:gd name="connsiteX3" fmla="*/ 6484670 w 6484670"/>
              <a:gd name="connsiteY3" fmla="*/ 0 h 1296240"/>
              <a:gd name="connsiteX4" fmla="*/ 0 w 6484670"/>
              <a:gd name="connsiteY4" fmla="*/ 33997 h 1296240"/>
              <a:gd name="connsiteX0" fmla="*/ 0 w 6484670"/>
              <a:gd name="connsiteY0" fmla="*/ 33997 h 3950561"/>
              <a:gd name="connsiteX1" fmla="*/ 1677 w 6484670"/>
              <a:gd name="connsiteY1" fmla="*/ 3950561 h 3950561"/>
              <a:gd name="connsiteX2" fmla="*/ 4518775 w 6484670"/>
              <a:gd name="connsiteY2" fmla="*/ 1296240 h 3950561"/>
              <a:gd name="connsiteX3" fmla="*/ 6484670 w 6484670"/>
              <a:gd name="connsiteY3" fmla="*/ 0 h 3950561"/>
              <a:gd name="connsiteX4" fmla="*/ 0 w 6484670"/>
              <a:gd name="connsiteY4" fmla="*/ 33997 h 3950561"/>
              <a:gd name="connsiteX0" fmla="*/ 0 w 4518775"/>
              <a:gd name="connsiteY0" fmla="*/ 0 h 3916564"/>
              <a:gd name="connsiteX1" fmla="*/ 1677 w 4518775"/>
              <a:gd name="connsiteY1" fmla="*/ 3916564 h 3916564"/>
              <a:gd name="connsiteX2" fmla="*/ 4518775 w 4518775"/>
              <a:gd name="connsiteY2" fmla="*/ 1262243 h 3916564"/>
              <a:gd name="connsiteX3" fmla="*/ 1433760 w 4518775"/>
              <a:gd name="connsiteY3" fmla="*/ 12300 h 3916564"/>
              <a:gd name="connsiteX4" fmla="*/ 0 w 4518775"/>
              <a:gd name="connsiteY4" fmla="*/ 0 h 3916564"/>
              <a:gd name="connsiteX0" fmla="*/ 0 w 1433760"/>
              <a:gd name="connsiteY0" fmla="*/ 0 h 3916564"/>
              <a:gd name="connsiteX1" fmla="*/ 1677 w 1433760"/>
              <a:gd name="connsiteY1" fmla="*/ 3916564 h 3916564"/>
              <a:gd name="connsiteX2" fmla="*/ 353004 w 1433760"/>
              <a:gd name="connsiteY2" fmla="*/ 3907803 h 3916564"/>
              <a:gd name="connsiteX3" fmla="*/ 1433760 w 1433760"/>
              <a:gd name="connsiteY3" fmla="*/ 12300 h 3916564"/>
              <a:gd name="connsiteX4" fmla="*/ 0 w 1433760"/>
              <a:gd name="connsiteY4" fmla="*/ 0 h 3916564"/>
              <a:gd name="connsiteX0" fmla="*/ 0 w 1433760"/>
              <a:gd name="connsiteY0" fmla="*/ 0 h 4688244"/>
              <a:gd name="connsiteX1" fmla="*/ 1677 w 1433760"/>
              <a:gd name="connsiteY1" fmla="*/ 3916564 h 4688244"/>
              <a:gd name="connsiteX2" fmla="*/ 29858 w 1433760"/>
              <a:gd name="connsiteY2" fmla="*/ 4688244 h 4688244"/>
              <a:gd name="connsiteX3" fmla="*/ 1433760 w 1433760"/>
              <a:gd name="connsiteY3" fmla="*/ 12300 h 4688244"/>
              <a:gd name="connsiteX4" fmla="*/ 0 w 1433760"/>
              <a:gd name="connsiteY4" fmla="*/ 0 h 468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3760" h="4688244">
                <a:moveTo>
                  <a:pt x="0" y="0"/>
                </a:moveTo>
                <a:lnTo>
                  <a:pt x="1677" y="3916564"/>
                </a:lnTo>
                <a:lnTo>
                  <a:pt x="29858" y="4688244"/>
                </a:lnTo>
                <a:lnTo>
                  <a:pt x="1433760" y="123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B39365-FA00-42EF-BB3F-D964B86E3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783" y="826870"/>
            <a:ext cx="8453414" cy="142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82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549ACF-FC7C-475B-AFF3-B500155C2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532"/>
          <a:stretch/>
        </p:blipFill>
        <p:spPr>
          <a:xfrm>
            <a:off x="5010151" y="-27214"/>
            <a:ext cx="7181850" cy="59327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8756C8-2EFA-4459-9D92-2773A09ED1CE}"/>
              </a:ext>
            </a:extLst>
          </p:cNvPr>
          <p:cNvSpPr/>
          <p:nvPr/>
        </p:nvSpPr>
        <p:spPr>
          <a:xfrm>
            <a:off x="1" y="-1"/>
            <a:ext cx="5384798" cy="5878288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39646-C9B2-8149-B3BF-2689967E8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499" y="554886"/>
            <a:ext cx="4281801" cy="4343685"/>
          </a:xfrm>
        </p:spPr>
        <p:txBody>
          <a:bodyPr/>
          <a:lstStyle/>
          <a:p>
            <a:pPr algn="ctr"/>
            <a:endParaRPr lang="en-US" sz="6000" b="1" dirty="0"/>
          </a:p>
          <a:p>
            <a:pPr algn="ctr"/>
            <a:r>
              <a:rPr lang="en-US" sz="6000" b="1" dirty="0"/>
              <a:t>Thank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637C1-B900-47DB-B243-2F7C1F1E6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46" y="6062064"/>
            <a:ext cx="3620180" cy="61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91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BCC7A27-1CC3-49D3-ABD0-632C3EAD7E83}"/>
              </a:ext>
            </a:extLst>
          </p:cNvPr>
          <p:cNvSpPr/>
          <p:nvPr/>
        </p:nvSpPr>
        <p:spPr>
          <a:xfrm>
            <a:off x="350299" y="4603456"/>
            <a:ext cx="11468050" cy="124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**Interpretation available in Spanish, Mandarin, Tagalog, Tongan and Samoan. 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**This event is being </a:t>
            </a:r>
            <a:r>
              <a:rPr lang="en-US" sz="2300" dirty="0">
                <a:solidFill>
                  <a:srgbClr val="FF0000"/>
                </a:solidFill>
              </a:rPr>
              <a:t>RECORDED</a:t>
            </a:r>
            <a:r>
              <a:rPr lang="en-US" sz="2300" dirty="0">
                <a:solidFill>
                  <a:schemeClr val="tx1"/>
                </a:solidFill>
              </a:rPr>
              <a:t>.</a:t>
            </a:r>
          </a:p>
          <a:p>
            <a:endParaRPr lang="en-US" sz="23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D2EC02-DB99-4E5A-9CD3-D4F5AFFD57B7}"/>
              </a:ext>
            </a:extLst>
          </p:cNvPr>
          <p:cNvSpPr/>
          <p:nvPr/>
        </p:nvSpPr>
        <p:spPr>
          <a:xfrm>
            <a:off x="458914" y="2114980"/>
            <a:ext cx="11468049" cy="2028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2021 Mental Health Month Kickoff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</a:rPr>
              <a:t>Saturday, May 1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</a:rPr>
              <a:t>10am-11am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2D7361E-EA32-4F95-AA41-2B9C53302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997" y="5809100"/>
            <a:ext cx="4972196" cy="839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82D7DD-A417-4A3C-B0CC-B2CA166BB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25401"/>
            <a:ext cx="12191997" cy="1348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1DE2C1-BA1E-4692-AB15-7AD2DDAA5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909" y="6057458"/>
            <a:ext cx="2841792" cy="5857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5F3D1A-F012-4AB5-99CE-3EE51C2A2807}"/>
              </a:ext>
            </a:extLst>
          </p:cNvPr>
          <p:cNvSpPr/>
          <p:nvPr/>
        </p:nvSpPr>
        <p:spPr>
          <a:xfrm>
            <a:off x="0" y="1667386"/>
            <a:ext cx="12191996" cy="483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Welcome to the</a:t>
            </a:r>
          </a:p>
          <a:p>
            <a:endParaRPr lang="en-US" sz="23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6FA329-EEFA-40E5-86C9-6DF607C37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751" y="5702590"/>
            <a:ext cx="5285158" cy="8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09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83A8E-FF37-4DC6-9AC4-2B49B487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822" y="32866"/>
            <a:ext cx="5840770" cy="16935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Zoom Housekeeping: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E57340-7294-46B5-BF13-7F6AF9F7568D}"/>
              </a:ext>
            </a:extLst>
          </p:cNvPr>
          <p:cNvSpPr txBox="1"/>
          <p:nvPr/>
        </p:nvSpPr>
        <p:spPr>
          <a:xfrm>
            <a:off x="106017" y="1523941"/>
            <a:ext cx="11979966" cy="45719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5/1/2021 | Mental Health Month Kickoff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5250F6-770F-48B0-AF7A-0F61068CB4FA}"/>
              </a:ext>
            </a:extLst>
          </p:cNvPr>
          <p:cNvSpPr/>
          <p:nvPr/>
        </p:nvSpPr>
        <p:spPr>
          <a:xfrm>
            <a:off x="2" y="0"/>
            <a:ext cx="12191998" cy="1306287"/>
          </a:xfrm>
          <a:prstGeom prst="rect">
            <a:avLst/>
          </a:prstGeom>
          <a:solidFill>
            <a:srgbClr val="20A4B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03E0089-338A-447B-BC05-C06BEA8BB087}"/>
              </a:ext>
            </a:extLst>
          </p:cNvPr>
          <p:cNvSpPr txBox="1">
            <a:spLocks/>
          </p:cNvSpPr>
          <p:nvPr/>
        </p:nvSpPr>
        <p:spPr>
          <a:xfrm>
            <a:off x="342219" y="331860"/>
            <a:ext cx="11544981" cy="8240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Please Complete by Today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7D5415-1B44-4A4F-BD59-514B535EBB8A}"/>
              </a:ext>
            </a:extLst>
          </p:cNvPr>
          <p:cNvSpPr/>
          <p:nvPr/>
        </p:nvSpPr>
        <p:spPr>
          <a:xfrm>
            <a:off x="106017" y="5990455"/>
            <a:ext cx="5851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hlinkClick r:id="rId3"/>
              </a:rPr>
              <a:t>surveymonkey.com/r/20210501-Kickoff-Demog</a:t>
            </a:r>
            <a:endParaRPr lang="en-US" sz="2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582113-43B8-4DC3-8B94-1EAC67EB4D0F}"/>
              </a:ext>
            </a:extLst>
          </p:cNvPr>
          <p:cNvSpPr/>
          <p:nvPr/>
        </p:nvSpPr>
        <p:spPr>
          <a:xfrm>
            <a:off x="6383757" y="5990455"/>
            <a:ext cx="70757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4"/>
              </a:rPr>
              <a:t>surveymonkey.com/r/20210501-Kickoff-Eval</a:t>
            </a:r>
            <a:endParaRPr lang="en-US" sz="20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152167-0726-44E9-80AD-40F71D50A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554" y="2639246"/>
            <a:ext cx="2438400" cy="2438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57A6CC-7286-4A75-8008-B01C9C4E0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1046" y="2733375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45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9E5B5D-7EAB-43F0-9699-8204792E9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1" b="-3"/>
          <a:stretch/>
        </p:blipFill>
        <p:spPr>
          <a:xfrm>
            <a:off x="987432" y="1484766"/>
            <a:ext cx="4479293" cy="2629008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B227B30-EF85-45AA-828D-3BCCA2EE2881}"/>
              </a:ext>
            </a:extLst>
          </p:cNvPr>
          <p:cNvSpPr txBox="1">
            <a:spLocks/>
          </p:cNvSpPr>
          <p:nvPr/>
        </p:nvSpPr>
        <p:spPr>
          <a:xfrm>
            <a:off x="7099413" y="1721825"/>
            <a:ext cx="4787788" cy="4781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u="sng" dirty="0"/>
              <a:t>On Computer:</a:t>
            </a:r>
            <a:r>
              <a:rPr lang="en-US" sz="2800" dirty="0"/>
              <a:t> Please click the small globe icon at the bottom of your screen and choose your preferred language.</a:t>
            </a:r>
          </a:p>
          <a:p>
            <a:pPr algn="l"/>
            <a:r>
              <a:rPr lang="en-US" sz="2800" dirty="0"/>
              <a:t>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u="sng" dirty="0"/>
              <a:t>On Phone (App): </a:t>
            </a:r>
            <a:r>
              <a:rPr lang="en-US" sz="2800" dirty="0"/>
              <a:t>Click “more” button to switch languages.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Please speak clearly, not too fast and be mindful of acronyms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7E1CC34E-DC9B-42C7-8BB8-C1DCEA35F58D}"/>
              </a:ext>
            </a:extLst>
          </p:cNvPr>
          <p:cNvSpPr/>
          <p:nvPr/>
        </p:nvSpPr>
        <p:spPr>
          <a:xfrm rot="5400000">
            <a:off x="131973" y="3205826"/>
            <a:ext cx="750627" cy="506307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D62DF51-6610-4660-A04E-0843E953C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4121FE-D71F-4746-A247-4CA25A72C963}"/>
              </a:ext>
            </a:extLst>
          </p:cNvPr>
          <p:cNvSpPr/>
          <p:nvPr/>
        </p:nvSpPr>
        <p:spPr>
          <a:xfrm>
            <a:off x="2" y="0"/>
            <a:ext cx="12191998" cy="1306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E71B386-5D2B-432B-B78B-5EF0B8EA2479}"/>
              </a:ext>
            </a:extLst>
          </p:cNvPr>
          <p:cNvSpPr txBox="1">
            <a:spLocks/>
          </p:cNvSpPr>
          <p:nvPr/>
        </p:nvSpPr>
        <p:spPr>
          <a:xfrm>
            <a:off x="342219" y="354279"/>
            <a:ext cx="11544981" cy="8240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u="sng" dirty="0">
                <a:solidFill>
                  <a:schemeClr val="bg1"/>
                </a:solidFill>
              </a:rPr>
              <a:t>Everyone</a:t>
            </a:r>
            <a:r>
              <a:rPr lang="en-US" sz="4400" b="1" dirty="0">
                <a:solidFill>
                  <a:schemeClr val="bg1"/>
                </a:solidFill>
              </a:rPr>
              <a:t>: Please Choose a Language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E2FE11-E0F0-4D8C-89B2-F97AE0C17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32" y="4153331"/>
            <a:ext cx="4315183" cy="263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8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77E74B93-01A4-4830-B455-75D387522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84" y="-141481"/>
            <a:ext cx="5691116" cy="714096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6FCFBE37-AD6B-0546-BD4F-E4D425610ABB}"/>
              </a:ext>
            </a:extLst>
          </p:cNvPr>
          <p:cNvSpPr/>
          <p:nvPr/>
        </p:nvSpPr>
        <p:spPr>
          <a:xfrm rot="10800000" flipH="1">
            <a:off x="-140677" y="-141482"/>
            <a:ext cx="6695179" cy="7140959"/>
          </a:xfrm>
          <a:custGeom>
            <a:avLst/>
            <a:gdLst>
              <a:gd name="connsiteX0" fmla="*/ 20548 w 6482993"/>
              <a:gd name="connsiteY0" fmla="*/ 30822 h 1212350"/>
              <a:gd name="connsiteX1" fmla="*/ 0 w 6482993"/>
              <a:gd name="connsiteY1" fmla="*/ 636997 h 1212350"/>
              <a:gd name="connsiteX2" fmla="*/ 5856270 w 6482993"/>
              <a:gd name="connsiteY2" fmla="*/ 1212350 h 1212350"/>
              <a:gd name="connsiteX3" fmla="*/ 6482993 w 6482993"/>
              <a:gd name="connsiteY3" fmla="*/ 0 h 1212350"/>
              <a:gd name="connsiteX4" fmla="*/ 20548 w 6482993"/>
              <a:gd name="connsiteY4" fmla="*/ 30822 h 1212350"/>
              <a:gd name="connsiteX0" fmla="*/ 0 w 6484670"/>
              <a:gd name="connsiteY0" fmla="*/ 33997 h 1212350"/>
              <a:gd name="connsiteX1" fmla="*/ 1677 w 6484670"/>
              <a:gd name="connsiteY1" fmla="*/ 636997 h 1212350"/>
              <a:gd name="connsiteX2" fmla="*/ 5857947 w 6484670"/>
              <a:gd name="connsiteY2" fmla="*/ 1212350 h 1212350"/>
              <a:gd name="connsiteX3" fmla="*/ 6484670 w 6484670"/>
              <a:gd name="connsiteY3" fmla="*/ 0 h 1212350"/>
              <a:gd name="connsiteX4" fmla="*/ 0 w 6484670"/>
              <a:gd name="connsiteY4" fmla="*/ 33997 h 1212350"/>
              <a:gd name="connsiteX0" fmla="*/ 0 w 6484670"/>
              <a:gd name="connsiteY0" fmla="*/ 33997 h 1296240"/>
              <a:gd name="connsiteX1" fmla="*/ 1677 w 6484670"/>
              <a:gd name="connsiteY1" fmla="*/ 636997 h 1296240"/>
              <a:gd name="connsiteX2" fmla="*/ 4518775 w 6484670"/>
              <a:gd name="connsiteY2" fmla="*/ 1296240 h 1296240"/>
              <a:gd name="connsiteX3" fmla="*/ 6484670 w 6484670"/>
              <a:gd name="connsiteY3" fmla="*/ 0 h 1296240"/>
              <a:gd name="connsiteX4" fmla="*/ 0 w 6484670"/>
              <a:gd name="connsiteY4" fmla="*/ 33997 h 1296240"/>
              <a:gd name="connsiteX0" fmla="*/ 0 w 6484670"/>
              <a:gd name="connsiteY0" fmla="*/ 33997 h 3950561"/>
              <a:gd name="connsiteX1" fmla="*/ 1677 w 6484670"/>
              <a:gd name="connsiteY1" fmla="*/ 3950561 h 3950561"/>
              <a:gd name="connsiteX2" fmla="*/ 4518775 w 6484670"/>
              <a:gd name="connsiteY2" fmla="*/ 1296240 h 3950561"/>
              <a:gd name="connsiteX3" fmla="*/ 6484670 w 6484670"/>
              <a:gd name="connsiteY3" fmla="*/ 0 h 3950561"/>
              <a:gd name="connsiteX4" fmla="*/ 0 w 6484670"/>
              <a:gd name="connsiteY4" fmla="*/ 33997 h 3950561"/>
              <a:gd name="connsiteX0" fmla="*/ 0 w 4518775"/>
              <a:gd name="connsiteY0" fmla="*/ 0 h 3916564"/>
              <a:gd name="connsiteX1" fmla="*/ 1677 w 4518775"/>
              <a:gd name="connsiteY1" fmla="*/ 3916564 h 3916564"/>
              <a:gd name="connsiteX2" fmla="*/ 4518775 w 4518775"/>
              <a:gd name="connsiteY2" fmla="*/ 1262243 h 3916564"/>
              <a:gd name="connsiteX3" fmla="*/ 1433760 w 4518775"/>
              <a:gd name="connsiteY3" fmla="*/ 12300 h 3916564"/>
              <a:gd name="connsiteX4" fmla="*/ 0 w 4518775"/>
              <a:gd name="connsiteY4" fmla="*/ 0 h 3916564"/>
              <a:gd name="connsiteX0" fmla="*/ 0 w 1433760"/>
              <a:gd name="connsiteY0" fmla="*/ 0 h 3916564"/>
              <a:gd name="connsiteX1" fmla="*/ 1677 w 1433760"/>
              <a:gd name="connsiteY1" fmla="*/ 3916564 h 3916564"/>
              <a:gd name="connsiteX2" fmla="*/ 353004 w 1433760"/>
              <a:gd name="connsiteY2" fmla="*/ 3907803 h 3916564"/>
              <a:gd name="connsiteX3" fmla="*/ 1433760 w 1433760"/>
              <a:gd name="connsiteY3" fmla="*/ 12300 h 3916564"/>
              <a:gd name="connsiteX4" fmla="*/ 0 w 1433760"/>
              <a:gd name="connsiteY4" fmla="*/ 0 h 3916564"/>
              <a:gd name="connsiteX0" fmla="*/ 0 w 1433760"/>
              <a:gd name="connsiteY0" fmla="*/ 0 h 4688244"/>
              <a:gd name="connsiteX1" fmla="*/ 1677 w 1433760"/>
              <a:gd name="connsiteY1" fmla="*/ 3916564 h 4688244"/>
              <a:gd name="connsiteX2" fmla="*/ 29858 w 1433760"/>
              <a:gd name="connsiteY2" fmla="*/ 4688244 h 4688244"/>
              <a:gd name="connsiteX3" fmla="*/ 1433760 w 1433760"/>
              <a:gd name="connsiteY3" fmla="*/ 12300 h 4688244"/>
              <a:gd name="connsiteX4" fmla="*/ 0 w 1433760"/>
              <a:gd name="connsiteY4" fmla="*/ 0 h 4688244"/>
              <a:gd name="connsiteX0" fmla="*/ 0 w 1433760"/>
              <a:gd name="connsiteY0" fmla="*/ 0 h 3916564"/>
              <a:gd name="connsiteX1" fmla="*/ 1677 w 1433760"/>
              <a:gd name="connsiteY1" fmla="*/ 3916564 h 3916564"/>
              <a:gd name="connsiteX2" fmla="*/ 1365962 w 1433760"/>
              <a:gd name="connsiteY2" fmla="*/ 880656 h 3916564"/>
              <a:gd name="connsiteX3" fmla="*/ 1433760 w 1433760"/>
              <a:gd name="connsiteY3" fmla="*/ 12300 h 3916564"/>
              <a:gd name="connsiteX4" fmla="*/ 0 w 1433760"/>
              <a:gd name="connsiteY4" fmla="*/ 0 h 3916564"/>
              <a:gd name="connsiteX0" fmla="*/ 0 w 1433760"/>
              <a:gd name="connsiteY0" fmla="*/ 0 h 4380904"/>
              <a:gd name="connsiteX1" fmla="*/ 6313 w 1433760"/>
              <a:gd name="connsiteY1" fmla="*/ 4380904 h 4380904"/>
              <a:gd name="connsiteX2" fmla="*/ 1365962 w 1433760"/>
              <a:gd name="connsiteY2" fmla="*/ 880656 h 4380904"/>
              <a:gd name="connsiteX3" fmla="*/ 1433760 w 1433760"/>
              <a:gd name="connsiteY3" fmla="*/ 12300 h 4380904"/>
              <a:gd name="connsiteX4" fmla="*/ 0 w 1433760"/>
              <a:gd name="connsiteY4" fmla="*/ 0 h 4380904"/>
              <a:gd name="connsiteX0" fmla="*/ 0 w 1433760"/>
              <a:gd name="connsiteY0" fmla="*/ 0 h 4380904"/>
              <a:gd name="connsiteX1" fmla="*/ 6313 w 1433760"/>
              <a:gd name="connsiteY1" fmla="*/ 4380904 h 4380904"/>
              <a:gd name="connsiteX2" fmla="*/ 1390997 w 1433760"/>
              <a:gd name="connsiteY2" fmla="*/ 1306302 h 4380904"/>
              <a:gd name="connsiteX3" fmla="*/ 1433760 w 1433760"/>
              <a:gd name="connsiteY3" fmla="*/ 12300 h 4380904"/>
              <a:gd name="connsiteX4" fmla="*/ 0 w 1433760"/>
              <a:gd name="connsiteY4" fmla="*/ 0 h 4380904"/>
              <a:gd name="connsiteX0" fmla="*/ 0 w 1433760"/>
              <a:gd name="connsiteY0" fmla="*/ 0 h 2593195"/>
              <a:gd name="connsiteX1" fmla="*/ 3531 w 1433760"/>
              <a:gd name="connsiteY1" fmla="*/ 2593195 h 2593195"/>
              <a:gd name="connsiteX2" fmla="*/ 1390997 w 1433760"/>
              <a:gd name="connsiteY2" fmla="*/ 1306302 h 2593195"/>
              <a:gd name="connsiteX3" fmla="*/ 1433760 w 1433760"/>
              <a:gd name="connsiteY3" fmla="*/ 12300 h 2593195"/>
              <a:gd name="connsiteX4" fmla="*/ 0 w 1433760"/>
              <a:gd name="connsiteY4" fmla="*/ 0 h 2593195"/>
              <a:gd name="connsiteX0" fmla="*/ 0 w 1433760"/>
              <a:gd name="connsiteY0" fmla="*/ 0 h 2593195"/>
              <a:gd name="connsiteX1" fmla="*/ 3531 w 1433760"/>
              <a:gd name="connsiteY1" fmla="*/ 2593195 h 2593195"/>
              <a:gd name="connsiteX2" fmla="*/ 1397487 w 1433760"/>
              <a:gd name="connsiteY2" fmla="*/ 1437865 h 2593195"/>
              <a:gd name="connsiteX3" fmla="*/ 1433760 w 1433760"/>
              <a:gd name="connsiteY3" fmla="*/ 12300 h 2593195"/>
              <a:gd name="connsiteX4" fmla="*/ 0 w 1433760"/>
              <a:gd name="connsiteY4" fmla="*/ 0 h 2593195"/>
              <a:gd name="connsiteX0" fmla="*/ 0 w 1433760"/>
              <a:gd name="connsiteY0" fmla="*/ 0 h 2593195"/>
              <a:gd name="connsiteX1" fmla="*/ 3531 w 1433760"/>
              <a:gd name="connsiteY1" fmla="*/ 2593195 h 2593195"/>
              <a:gd name="connsiteX2" fmla="*/ 970918 w 1433760"/>
              <a:gd name="connsiteY2" fmla="*/ 2450291 h 2593195"/>
              <a:gd name="connsiteX3" fmla="*/ 1433760 w 1433760"/>
              <a:gd name="connsiteY3" fmla="*/ 12300 h 2593195"/>
              <a:gd name="connsiteX4" fmla="*/ 0 w 1433760"/>
              <a:gd name="connsiteY4" fmla="*/ 0 h 2593195"/>
              <a:gd name="connsiteX0" fmla="*/ 0 w 2108168"/>
              <a:gd name="connsiteY0" fmla="*/ 0 h 2593195"/>
              <a:gd name="connsiteX1" fmla="*/ 3531 w 2108168"/>
              <a:gd name="connsiteY1" fmla="*/ 2593195 h 2593195"/>
              <a:gd name="connsiteX2" fmla="*/ 970918 w 2108168"/>
              <a:gd name="connsiteY2" fmla="*/ 2450291 h 2593195"/>
              <a:gd name="connsiteX3" fmla="*/ 2108168 w 2108168"/>
              <a:gd name="connsiteY3" fmla="*/ 35641 h 2593195"/>
              <a:gd name="connsiteX4" fmla="*/ 0 w 2108168"/>
              <a:gd name="connsiteY4" fmla="*/ 0 h 2593195"/>
              <a:gd name="connsiteX0" fmla="*/ 0 w 2108168"/>
              <a:gd name="connsiteY0" fmla="*/ 0 h 2593195"/>
              <a:gd name="connsiteX1" fmla="*/ 3531 w 2108168"/>
              <a:gd name="connsiteY1" fmla="*/ 2593195 h 2593195"/>
              <a:gd name="connsiteX2" fmla="*/ 1600048 w 2108168"/>
              <a:gd name="connsiteY2" fmla="*/ 2531985 h 2593195"/>
              <a:gd name="connsiteX3" fmla="*/ 2108168 w 2108168"/>
              <a:gd name="connsiteY3" fmla="*/ 35641 h 2593195"/>
              <a:gd name="connsiteX4" fmla="*/ 0 w 2108168"/>
              <a:gd name="connsiteY4" fmla="*/ 0 h 2593195"/>
              <a:gd name="connsiteX0" fmla="*/ 0 w 2108168"/>
              <a:gd name="connsiteY0" fmla="*/ 0 h 2593195"/>
              <a:gd name="connsiteX1" fmla="*/ 3531 w 2108168"/>
              <a:gd name="connsiteY1" fmla="*/ 2593195 h 2593195"/>
              <a:gd name="connsiteX2" fmla="*/ 1878867 w 2108168"/>
              <a:gd name="connsiteY2" fmla="*/ 2552409 h 2593195"/>
              <a:gd name="connsiteX3" fmla="*/ 2108168 w 2108168"/>
              <a:gd name="connsiteY3" fmla="*/ 35641 h 2593195"/>
              <a:gd name="connsiteX4" fmla="*/ 0 w 2108168"/>
              <a:gd name="connsiteY4" fmla="*/ 0 h 2593195"/>
              <a:gd name="connsiteX0" fmla="*/ 0 w 1878867"/>
              <a:gd name="connsiteY0" fmla="*/ 0 h 2593195"/>
              <a:gd name="connsiteX1" fmla="*/ 3531 w 1878867"/>
              <a:gd name="connsiteY1" fmla="*/ 2593195 h 2593195"/>
              <a:gd name="connsiteX2" fmla="*/ 1878867 w 1878867"/>
              <a:gd name="connsiteY2" fmla="*/ 2552409 h 2593195"/>
              <a:gd name="connsiteX3" fmla="*/ 1521933 w 1878867"/>
              <a:gd name="connsiteY3" fmla="*/ 35641 h 2593195"/>
              <a:gd name="connsiteX4" fmla="*/ 0 w 1878867"/>
              <a:gd name="connsiteY4" fmla="*/ 0 h 2593195"/>
              <a:gd name="connsiteX0" fmla="*/ 0 w 1957162"/>
              <a:gd name="connsiteY0" fmla="*/ 0 h 2593195"/>
              <a:gd name="connsiteX1" fmla="*/ 3531 w 1957162"/>
              <a:gd name="connsiteY1" fmla="*/ 2593195 h 2593195"/>
              <a:gd name="connsiteX2" fmla="*/ 1878867 w 1957162"/>
              <a:gd name="connsiteY2" fmla="*/ 2552409 h 2593195"/>
              <a:gd name="connsiteX3" fmla="*/ 1957162 w 1957162"/>
              <a:gd name="connsiteY3" fmla="*/ 17139 h 2593195"/>
              <a:gd name="connsiteX4" fmla="*/ 0 w 1957162"/>
              <a:gd name="connsiteY4" fmla="*/ 0 h 2593195"/>
              <a:gd name="connsiteX0" fmla="*/ 0 w 1957162"/>
              <a:gd name="connsiteY0" fmla="*/ 0 h 2593195"/>
              <a:gd name="connsiteX1" fmla="*/ 3531 w 1957162"/>
              <a:gd name="connsiteY1" fmla="*/ 2593195 h 2593195"/>
              <a:gd name="connsiteX2" fmla="*/ 1631028 w 1957162"/>
              <a:gd name="connsiteY2" fmla="*/ 2570911 h 2593195"/>
              <a:gd name="connsiteX3" fmla="*/ 1957162 w 1957162"/>
              <a:gd name="connsiteY3" fmla="*/ 17139 h 2593195"/>
              <a:gd name="connsiteX4" fmla="*/ 0 w 1957162"/>
              <a:gd name="connsiteY4" fmla="*/ 0 h 2593195"/>
              <a:gd name="connsiteX0" fmla="*/ 0 w 1957162"/>
              <a:gd name="connsiteY0" fmla="*/ 0 h 2593195"/>
              <a:gd name="connsiteX1" fmla="*/ 3531 w 1957162"/>
              <a:gd name="connsiteY1" fmla="*/ 2593195 h 2593195"/>
              <a:gd name="connsiteX2" fmla="*/ 1692155 w 1957162"/>
              <a:gd name="connsiteY2" fmla="*/ 2576291 h 2593195"/>
              <a:gd name="connsiteX3" fmla="*/ 1957162 w 1957162"/>
              <a:gd name="connsiteY3" fmla="*/ 17139 h 2593195"/>
              <a:gd name="connsiteX4" fmla="*/ 0 w 1957162"/>
              <a:gd name="connsiteY4" fmla="*/ 0 h 259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7162" h="2593195">
                <a:moveTo>
                  <a:pt x="0" y="0"/>
                </a:moveTo>
                <a:cubicBezTo>
                  <a:pt x="2104" y="1460301"/>
                  <a:pt x="1427" y="1132894"/>
                  <a:pt x="3531" y="2593195"/>
                </a:cubicBezTo>
                <a:lnTo>
                  <a:pt x="1692155" y="2576291"/>
                </a:lnTo>
                <a:lnTo>
                  <a:pt x="1957162" y="171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rgbClr val="38939B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39646-C9B2-8149-B3BF-2689967E8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b="1" dirty="0"/>
              <a:t>This Event is Being </a:t>
            </a:r>
            <a:r>
              <a:rPr lang="en-US" b="1" dirty="0">
                <a:solidFill>
                  <a:srgbClr val="FF0000"/>
                </a:solidFill>
              </a:rPr>
              <a:t>RECORDED</a:t>
            </a:r>
          </a:p>
        </p:txBody>
      </p:sp>
    </p:spTree>
    <p:extLst>
      <p:ext uri="{BB962C8B-B14F-4D97-AF65-F5344CB8AC3E}">
        <p14:creationId xmlns:p14="http://schemas.microsoft.com/office/powerpoint/2010/main" val="1433515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83A8E-FF37-4DC6-9AC4-2B49B487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822" y="32866"/>
            <a:ext cx="5840770" cy="16935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Zoom Housekeeping: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E57340-7294-46B5-BF13-7F6AF9F7568D}"/>
              </a:ext>
            </a:extLst>
          </p:cNvPr>
          <p:cNvSpPr txBox="1"/>
          <p:nvPr/>
        </p:nvSpPr>
        <p:spPr>
          <a:xfrm>
            <a:off x="5021369" y="1638499"/>
            <a:ext cx="6783943" cy="51866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Participants will be muted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 be unmuted during the input section: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 “Raise Hand” button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 “Thumbs up” button (phone app)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2 mins. maximum per participant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There will be specific times held for those joining by phone to make comments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Please use Q &amp; A feature for questions and chat for comments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We will take feedback via email and phone after the meeting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presentation slides and recording will posted on our website (link provided at the end)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Please understand that there may be unexpected technical difficulties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5250F6-770F-48B0-AF7A-0F61068CB4FA}"/>
              </a:ext>
            </a:extLst>
          </p:cNvPr>
          <p:cNvSpPr/>
          <p:nvPr/>
        </p:nvSpPr>
        <p:spPr>
          <a:xfrm>
            <a:off x="2" y="0"/>
            <a:ext cx="12191998" cy="1306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03E0089-338A-447B-BC05-C06BEA8BB087}"/>
              </a:ext>
            </a:extLst>
          </p:cNvPr>
          <p:cNvSpPr txBox="1">
            <a:spLocks/>
          </p:cNvSpPr>
          <p:nvPr/>
        </p:nvSpPr>
        <p:spPr>
          <a:xfrm>
            <a:off x="342219" y="261258"/>
            <a:ext cx="11544981" cy="8240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Zoom Housekeeping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D96433B-2FE1-47AC-B5DD-634A2139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92" y="2194208"/>
            <a:ext cx="3316533" cy="331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038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83A8E-FF37-4DC6-9AC4-2B49B487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822" y="32866"/>
            <a:ext cx="5840770" cy="16935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Zoom Housekeeping: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E57340-7294-46B5-BF13-7F6AF9F7568D}"/>
              </a:ext>
            </a:extLst>
          </p:cNvPr>
          <p:cNvSpPr txBox="1"/>
          <p:nvPr/>
        </p:nvSpPr>
        <p:spPr>
          <a:xfrm>
            <a:off x="1035425" y="1954829"/>
            <a:ext cx="10117189" cy="4870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b="1" dirty="0"/>
              <a:t>Opening Remarks </a:t>
            </a:r>
            <a:r>
              <a:rPr lang="en-US" sz="3600" dirty="0"/>
              <a:t>(10 minutes)</a:t>
            </a:r>
            <a:endParaRPr lang="en-US" sz="3600" b="1" dirty="0"/>
          </a:p>
          <a:p>
            <a:pPr marL="7429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z="3600" b="1" dirty="0"/>
          </a:p>
          <a:p>
            <a:pPr marL="7429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b="1" dirty="0"/>
              <a:t>Cooking Demo </a:t>
            </a:r>
            <a:r>
              <a:rPr lang="en-US" sz="3600" dirty="0"/>
              <a:t>(10 minutes)</a:t>
            </a:r>
          </a:p>
          <a:p>
            <a:pPr marL="7429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z="3600" b="1" dirty="0"/>
          </a:p>
          <a:p>
            <a:pPr marL="7429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b="1" dirty="0"/>
              <a:t>Nature Meditation </a:t>
            </a:r>
            <a:r>
              <a:rPr lang="en-US" sz="3600" dirty="0"/>
              <a:t>(15 minutes)</a:t>
            </a:r>
          </a:p>
          <a:p>
            <a:pPr marL="7429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z="3600" b="1" dirty="0"/>
          </a:p>
          <a:p>
            <a:pPr marL="7429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b="1" dirty="0"/>
              <a:t>Closing Remarks </a:t>
            </a:r>
            <a:r>
              <a:rPr lang="en-US" sz="3600" dirty="0"/>
              <a:t>(5 minutes)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5250F6-770F-48B0-AF7A-0F61068CB4FA}"/>
              </a:ext>
            </a:extLst>
          </p:cNvPr>
          <p:cNvSpPr/>
          <p:nvPr/>
        </p:nvSpPr>
        <p:spPr>
          <a:xfrm>
            <a:off x="2" y="0"/>
            <a:ext cx="12191998" cy="1306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03E0089-338A-447B-BC05-C06BEA8BB087}"/>
              </a:ext>
            </a:extLst>
          </p:cNvPr>
          <p:cNvSpPr txBox="1">
            <a:spLocks/>
          </p:cNvSpPr>
          <p:nvPr/>
        </p:nvSpPr>
        <p:spPr>
          <a:xfrm>
            <a:off x="342219" y="261258"/>
            <a:ext cx="11544981" cy="8240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Event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EEAC4-A40B-4CCB-AD5C-C29BAD81E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501" y="5968393"/>
            <a:ext cx="3620180" cy="61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06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DB4D48-9B6C-459B-A89F-C58870130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0" y="882063"/>
            <a:ext cx="7486650" cy="49911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6FCFBE37-AD6B-0546-BD4F-E4D425610ABB}"/>
              </a:ext>
            </a:extLst>
          </p:cNvPr>
          <p:cNvSpPr/>
          <p:nvPr/>
        </p:nvSpPr>
        <p:spPr>
          <a:xfrm rot="10800000" flipH="1">
            <a:off x="0" y="-2"/>
            <a:ext cx="6554502" cy="6858001"/>
          </a:xfrm>
          <a:custGeom>
            <a:avLst/>
            <a:gdLst>
              <a:gd name="connsiteX0" fmla="*/ 20548 w 6482993"/>
              <a:gd name="connsiteY0" fmla="*/ 30822 h 1212350"/>
              <a:gd name="connsiteX1" fmla="*/ 0 w 6482993"/>
              <a:gd name="connsiteY1" fmla="*/ 636997 h 1212350"/>
              <a:gd name="connsiteX2" fmla="*/ 5856270 w 6482993"/>
              <a:gd name="connsiteY2" fmla="*/ 1212350 h 1212350"/>
              <a:gd name="connsiteX3" fmla="*/ 6482993 w 6482993"/>
              <a:gd name="connsiteY3" fmla="*/ 0 h 1212350"/>
              <a:gd name="connsiteX4" fmla="*/ 20548 w 6482993"/>
              <a:gd name="connsiteY4" fmla="*/ 30822 h 1212350"/>
              <a:gd name="connsiteX0" fmla="*/ 0 w 6484670"/>
              <a:gd name="connsiteY0" fmla="*/ 33997 h 1212350"/>
              <a:gd name="connsiteX1" fmla="*/ 1677 w 6484670"/>
              <a:gd name="connsiteY1" fmla="*/ 636997 h 1212350"/>
              <a:gd name="connsiteX2" fmla="*/ 5857947 w 6484670"/>
              <a:gd name="connsiteY2" fmla="*/ 1212350 h 1212350"/>
              <a:gd name="connsiteX3" fmla="*/ 6484670 w 6484670"/>
              <a:gd name="connsiteY3" fmla="*/ 0 h 1212350"/>
              <a:gd name="connsiteX4" fmla="*/ 0 w 6484670"/>
              <a:gd name="connsiteY4" fmla="*/ 33997 h 1212350"/>
              <a:gd name="connsiteX0" fmla="*/ 0 w 6484670"/>
              <a:gd name="connsiteY0" fmla="*/ 33997 h 1296240"/>
              <a:gd name="connsiteX1" fmla="*/ 1677 w 6484670"/>
              <a:gd name="connsiteY1" fmla="*/ 636997 h 1296240"/>
              <a:gd name="connsiteX2" fmla="*/ 4518775 w 6484670"/>
              <a:gd name="connsiteY2" fmla="*/ 1296240 h 1296240"/>
              <a:gd name="connsiteX3" fmla="*/ 6484670 w 6484670"/>
              <a:gd name="connsiteY3" fmla="*/ 0 h 1296240"/>
              <a:gd name="connsiteX4" fmla="*/ 0 w 6484670"/>
              <a:gd name="connsiteY4" fmla="*/ 33997 h 1296240"/>
              <a:gd name="connsiteX0" fmla="*/ 0 w 6484670"/>
              <a:gd name="connsiteY0" fmla="*/ 33997 h 3950561"/>
              <a:gd name="connsiteX1" fmla="*/ 1677 w 6484670"/>
              <a:gd name="connsiteY1" fmla="*/ 3950561 h 3950561"/>
              <a:gd name="connsiteX2" fmla="*/ 4518775 w 6484670"/>
              <a:gd name="connsiteY2" fmla="*/ 1296240 h 3950561"/>
              <a:gd name="connsiteX3" fmla="*/ 6484670 w 6484670"/>
              <a:gd name="connsiteY3" fmla="*/ 0 h 3950561"/>
              <a:gd name="connsiteX4" fmla="*/ 0 w 6484670"/>
              <a:gd name="connsiteY4" fmla="*/ 33997 h 3950561"/>
              <a:gd name="connsiteX0" fmla="*/ 0 w 4518775"/>
              <a:gd name="connsiteY0" fmla="*/ 0 h 3916564"/>
              <a:gd name="connsiteX1" fmla="*/ 1677 w 4518775"/>
              <a:gd name="connsiteY1" fmla="*/ 3916564 h 3916564"/>
              <a:gd name="connsiteX2" fmla="*/ 4518775 w 4518775"/>
              <a:gd name="connsiteY2" fmla="*/ 1262243 h 3916564"/>
              <a:gd name="connsiteX3" fmla="*/ 1433760 w 4518775"/>
              <a:gd name="connsiteY3" fmla="*/ 12300 h 3916564"/>
              <a:gd name="connsiteX4" fmla="*/ 0 w 4518775"/>
              <a:gd name="connsiteY4" fmla="*/ 0 h 3916564"/>
              <a:gd name="connsiteX0" fmla="*/ 0 w 1433760"/>
              <a:gd name="connsiteY0" fmla="*/ 0 h 3916564"/>
              <a:gd name="connsiteX1" fmla="*/ 1677 w 1433760"/>
              <a:gd name="connsiteY1" fmla="*/ 3916564 h 3916564"/>
              <a:gd name="connsiteX2" fmla="*/ 353004 w 1433760"/>
              <a:gd name="connsiteY2" fmla="*/ 3907803 h 3916564"/>
              <a:gd name="connsiteX3" fmla="*/ 1433760 w 1433760"/>
              <a:gd name="connsiteY3" fmla="*/ 12300 h 3916564"/>
              <a:gd name="connsiteX4" fmla="*/ 0 w 1433760"/>
              <a:gd name="connsiteY4" fmla="*/ 0 h 3916564"/>
              <a:gd name="connsiteX0" fmla="*/ 0 w 1433760"/>
              <a:gd name="connsiteY0" fmla="*/ 0 h 4688244"/>
              <a:gd name="connsiteX1" fmla="*/ 1677 w 1433760"/>
              <a:gd name="connsiteY1" fmla="*/ 3916564 h 4688244"/>
              <a:gd name="connsiteX2" fmla="*/ 29858 w 1433760"/>
              <a:gd name="connsiteY2" fmla="*/ 4688244 h 4688244"/>
              <a:gd name="connsiteX3" fmla="*/ 1433760 w 1433760"/>
              <a:gd name="connsiteY3" fmla="*/ 12300 h 4688244"/>
              <a:gd name="connsiteX4" fmla="*/ 0 w 1433760"/>
              <a:gd name="connsiteY4" fmla="*/ 0 h 4688244"/>
              <a:gd name="connsiteX0" fmla="*/ 0 w 1433760"/>
              <a:gd name="connsiteY0" fmla="*/ 0 h 3916564"/>
              <a:gd name="connsiteX1" fmla="*/ 1677 w 1433760"/>
              <a:gd name="connsiteY1" fmla="*/ 3916564 h 3916564"/>
              <a:gd name="connsiteX2" fmla="*/ 1365962 w 1433760"/>
              <a:gd name="connsiteY2" fmla="*/ 880656 h 3916564"/>
              <a:gd name="connsiteX3" fmla="*/ 1433760 w 1433760"/>
              <a:gd name="connsiteY3" fmla="*/ 12300 h 3916564"/>
              <a:gd name="connsiteX4" fmla="*/ 0 w 1433760"/>
              <a:gd name="connsiteY4" fmla="*/ 0 h 3916564"/>
              <a:gd name="connsiteX0" fmla="*/ 0 w 1433760"/>
              <a:gd name="connsiteY0" fmla="*/ 0 h 4380904"/>
              <a:gd name="connsiteX1" fmla="*/ 6313 w 1433760"/>
              <a:gd name="connsiteY1" fmla="*/ 4380904 h 4380904"/>
              <a:gd name="connsiteX2" fmla="*/ 1365962 w 1433760"/>
              <a:gd name="connsiteY2" fmla="*/ 880656 h 4380904"/>
              <a:gd name="connsiteX3" fmla="*/ 1433760 w 1433760"/>
              <a:gd name="connsiteY3" fmla="*/ 12300 h 4380904"/>
              <a:gd name="connsiteX4" fmla="*/ 0 w 1433760"/>
              <a:gd name="connsiteY4" fmla="*/ 0 h 4380904"/>
              <a:gd name="connsiteX0" fmla="*/ 0 w 1433760"/>
              <a:gd name="connsiteY0" fmla="*/ 0 h 4380904"/>
              <a:gd name="connsiteX1" fmla="*/ 6313 w 1433760"/>
              <a:gd name="connsiteY1" fmla="*/ 4380904 h 4380904"/>
              <a:gd name="connsiteX2" fmla="*/ 1390997 w 1433760"/>
              <a:gd name="connsiteY2" fmla="*/ 1306302 h 4380904"/>
              <a:gd name="connsiteX3" fmla="*/ 1433760 w 1433760"/>
              <a:gd name="connsiteY3" fmla="*/ 12300 h 4380904"/>
              <a:gd name="connsiteX4" fmla="*/ 0 w 1433760"/>
              <a:gd name="connsiteY4" fmla="*/ 0 h 4380904"/>
              <a:gd name="connsiteX0" fmla="*/ 0 w 1433760"/>
              <a:gd name="connsiteY0" fmla="*/ 0 h 2593195"/>
              <a:gd name="connsiteX1" fmla="*/ 3531 w 1433760"/>
              <a:gd name="connsiteY1" fmla="*/ 2593195 h 2593195"/>
              <a:gd name="connsiteX2" fmla="*/ 1390997 w 1433760"/>
              <a:gd name="connsiteY2" fmla="*/ 1306302 h 2593195"/>
              <a:gd name="connsiteX3" fmla="*/ 1433760 w 1433760"/>
              <a:gd name="connsiteY3" fmla="*/ 12300 h 2593195"/>
              <a:gd name="connsiteX4" fmla="*/ 0 w 1433760"/>
              <a:gd name="connsiteY4" fmla="*/ 0 h 2593195"/>
              <a:gd name="connsiteX0" fmla="*/ 0 w 1433760"/>
              <a:gd name="connsiteY0" fmla="*/ 0 h 2593195"/>
              <a:gd name="connsiteX1" fmla="*/ 3531 w 1433760"/>
              <a:gd name="connsiteY1" fmla="*/ 2593195 h 2593195"/>
              <a:gd name="connsiteX2" fmla="*/ 1397487 w 1433760"/>
              <a:gd name="connsiteY2" fmla="*/ 1437865 h 2593195"/>
              <a:gd name="connsiteX3" fmla="*/ 1433760 w 1433760"/>
              <a:gd name="connsiteY3" fmla="*/ 12300 h 2593195"/>
              <a:gd name="connsiteX4" fmla="*/ 0 w 1433760"/>
              <a:gd name="connsiteY4" fmla="*/ 0 h 2593195"/>
              <a:gd name="connsiteX0" fmla="*/ 0 w 1433760"/>
              <a:gd name="connsiteY0" fmla="*/ 0 h 2593195"/>
              <a:gd name="connsiteX1" fmla="*/ 3531 w 1433760"/>
              <a:gd name="connsiteY1" fmla="*/ 2593195 h 2593195"/>
              <a:gd name="connsiteX2" fmla="*/ 970918 w 1433760"/>
              <a:gd name="connsiteY2" fmla="*/ 2450291 h 2593195"/>
              <a:gd name="connsiteX3" fmla="*/ 1433760 w 1433760"/>
              <a:gd name="connsiteY3" fmla="*/ 12300 h 2593195"/>
              <a:gd name="connsiteX4" fmla="*/ 0 w 1433760"/>
              <a:gd name="connsiteY4" fmla="*/ 0 h 2593195"/>
              <a:gd name="connsiteX0" fmla="*/ 0 w 2108168"/>
              <a:gd name="connsiteY0" fmla="*/ 0 h 2593195"/>
              <a:gd name="connsiteX1" fmla="*/ 3531 w 2108168"/>
              <a:gd name="connsiteY1" fmla="*/ 2593195 h 2593195"/>
              <a:gd name="connsiteX2" fmla="*/ 970918 w 2108168"/>
              <a:gd name="connsiteY2" fmla="*/ 2450291 h 2593195"/>
              <a:gd name="connsiteX3" fmla="*/ 2108168 w 2108168"/>
              <a:gd name="connsiteY3" fmla="*/ 35641 h 2593195"/>
              <a:gd name="connsiteX4" fmla="*/ 0 w 2108168"/>
              <a:gd name="connsiteY4" fmla="*/ 0 h 2593195"/>
              <a:gd name="connsiteX0" fmla="*/ 0 w 2108168"/>
              <a:gd name="connsiteY0" fmla="*/ 0 h 2593195"/>
              <a:gd name="connsiteX1" fmla="*/ 3531 w 2108168"/>
              <a:gd name="connsiteY1" fmla="*/ 2593195 h 2593195"/>
              <a:gd name="connsiteX2" fmla="*/ 1600048 w 2108168"/>
              <a:gd name="connsiteY2" fmla="*/ 2531985 h 2593195"/>
              <a:gd name="connsiteX3" fmla="*/ 2108168 w 2108168"/>
              <a:gd name="connsiteY3" fmla="*/ 35641 h 2593195"/>
              <a:gd name="connsiteX4" fmla="*/ 0 w 2108168"/>
              <a:gd name="connsiteY4" fmla="*/ 0 h 2593195"/>
              <a:gd name="connsiteX0" fmla="*/ 0 w 2108168"/>
              <a:gd name="connsiteY0" fmla="*/ 0 h 2593195"/>
              <a:gd name="connsiteX1" fmla="*/ 3531 w 2108168"/>
              <a:gd name="connsiteY1" fmla="*/ 2593195 h 2593195"/>
              <a:gd name="connsiteX2" fmla="*/ 1878867 w 2108168"/>
              <a:gd name="connsiteY2" fmla="*/ 2552409 h 2593195"/>
              <a:gd name="connsiteX3" fmla="*/ 2108168 w 2108168"/>
              <a:gd name="connsiteY3" fmla="*/ 35641 h 2593195"/>
              <a:gd name="connsiteX4" fmla="*/ 0 w 2108168"/>
              <a:gd name="connsiteY4" fmla="*/ 0 h 2593195"/>
              <a:gd name="connsiteX0" fmla="*/ 0 w 1878867"/>
              <a:gd name="connsiteY0" fmla="*/ 0 h 2593195"/>
              <a:gd name="connsiteX1" fmla="*/ 3531 w 1878867"/>
              <a:gd name="connsiteY1" fmla="*/ 2593195 h 2593195"/>
              <a:gd name="connsiteX2" fmla="*/ 1878867 w 1878867"/>
              <a:gd name="connsiteY2" fmla="*/ 2552409 h 2593195"/>
              <a:gd name="connsiteX3" fmla="*/ 1521933 w 1878867"/>
              <a:gd name="connsiteY3" fmla="*/ 35641 h 2593195"/>
              <a:gd name="connsiteX4" fmla="*/ 0 w 1878867"/>
              <a:gd name="connsiteY4" fmla="*/ 0 h 2593195"/>
              <a:gd name="connsiteX0" fmla="*/ 0 w 1957162"/>
              <a:gd name="connsiteY0" fmla="*/ 0 h 2593195"/>
              <a:gd name="connsiteX1" fmla="*/ 3531 w 1957162"/>
              <a:gd name="connsiteY1" fmla="*/ 2593195 h 2593195"/>
              <a:gd name="connsiteX2" fmla="*/ 1878867 w 1957162"/>
              <a:gd name="connsiteY2" fmla="*/ 2552409 h 2593195"/>
              <a:gd name="connsiteX3" fmla="*/ 1957162 w 1957162"/>
              <a:gd name="connsiteY3" fmla="*/ 17139 h 2593195"/>
              <a:gd name="connsiteX4" fmla="*/ 0 w 1957162"/>
              <a:gd name="connsiteY4" fmla="*/ 0 h 2593195"/>
              <a:gd name="connsiteX0" fmla="*/ 0 w 1957162"/>
              <a:gd name="connsiteY0" fmla="*/ 0 h 2593195"/>
              <a:gd name="connsiteX1" fmla="*/ 3531 w 1957162"/>
              <a:gd name="connsiteY1" fmla="*/ 2593195 h 2593195"/>
              <a:gd name="connsiteX2" fmla="*/ 1631028 w 1957162"/>
              <a:gd name="connsiteY2" fmla="*/ 2570911 h 2593195"/>
              <a:gd name="connsiteX3" fmla="*/ 1957162 w 1957162"/>
              <a:gd name="connsiteY3" fmla="*/ 17139 h 2593195"/>
              <a:gd name="connsiteX4" fmla="*/ 0 w 1957162"/>
              <a:gd name="connsiteY4" fmla="*/ 0 h 2593195"/>
              <a:gd name="connsiteX0" fmla="*/ 0 w 1957162"/>
              <a:gd name="connsiteY0" fmla="*/ 0 h 2593195"/>
              <a:gd name="connsiteX1" fmla="*/ 3531 w 1957162"/>
              <a:gd name="connsiteY1" fmla="*/ 2593195 h 2593195"/>
              <a:gd name="connsiteX2" fmla="*/ 1692155 w 1957162"/>
              <a:gd name="connsiteY2" fmla="*/ 2576291 h 2593195"/>
              <a:gd name="connsiteX3" fmla="*/ 1957162 w 1957162"/>
              <a:gd name="connsiteY3" fmla="*/ 17139 h 2593195"/>
              <a:gd name="connsiteX4" fmla="*/ 0 w 1957162"/>
              <a:gd name="connsiteY4" fmla="*/ 0 h 259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7162" h="2593195">
                <a:moveTo>
                  <a:pt x="0" y="0"/>
                </a:moveTo>
                <a:cubicBezTo>
                  <a:pt x="2104" y="1460301"/>
                  <a:pt x="1427" y="1132894"/>
                  <a:pt x="3531" y="2593195"/>
                </a:cubicBezTo>
                <a:lnTo>
                  <a:pt x="1692155" y="2576291"/>
                </a:lnTo>
                <a:lnTo>
                  <a:pt x="1957162" y="171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rgbClr val="38939B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39646-C9B2-8149-B3BF-2689967E8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b="1" dirty="0"/>
              <a:t>Why Recognize MHM?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E49C9-393E-4B64-BE32-6B21578A4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877" y="6038863"/>
            <a:ext cx="3870903" cy="6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02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BE847-BB85-5947-8D85-6B7158A1F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4000" b="1" dirty="0"/>
              <a:t>One-Third SMC Respondents Reported Having Had a </a:t>
            </a:r>
            <a:r>
              <a:rPr lang="en-US" sz="4000" b="1" u="sng" dirty="0"/>
              <a:t>Mental Health</a:t>
            </a:r>
            <a:r>
              <a:rPr lang="en-US" sz="4000" b="1" dirty="0"/>
              <a:t> Problem</a:t>
            </a:r>
          </a:p>
        </p:txBody>
      </p:sp>
      <p:sp>
        <p:nvSpPr>
          <p:cNvPr id="50" name="TextBox 64">
            <a:extLst>
              <a:ext uri="{FF2B5EF4-FFF2-40B4-BE49-F238E27FC236}">
                <a16:creationId xmlns:a16="http://schemas.microsoft.com/office/drawing/2014/main" id="{EEB7FA2A-351C-C342-A0F3-0DAD7E5D2A34}"/>
              </a:ext>
            </a:extLst>
          </p:cNvPr>
          <p:cNvSpPr txBox="1"/>
          <p:nvPr/>
        </p:nvSpPr>
        <p:spPr>
          <a:xfrm>
            <a:off x="7022981" y="2126219"/>
            <a:ext cx="2449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+mj-lt"/>
              </a:rPr>
              <a:t>36%</a:t>
            </a:r>
          </a:p>
        </p:txBody>
      </p:sp>
      <p:sp>
        <p:nvSpPr>
          <p:cNvPr id="51" name="TextBox 65">
            <a:extLst>
              <a:ext uri="{FF2B5EF4-FFF2-40B4-BE49-F238E27FC236}">
                <a16:creationId xmlns:a16="http://schemas.microsoft.com/office/drawing/2014/main" id="{6F25DA0B-17B0-B14B-A4AD-1E040DBE8DC3}"/>
              </a:ext>
            </a:extLst>
          </p:cNvPr>
          <p:cNvSpPr txBox="1"/>
          <p:nvPr/>
        </p:nvSpPr>
        <p:spPr>
          <a:xfrm>
            <a:off x="1045911" y="3892801"/>
            <a:ext cx="11468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Among those who have had a mental health problem, almost three-quarters have sought treatment</a:t>
            </a:r>
            <a:endParaRPr lang="en-US" sz="2000" dirty="0"/>
          </a:p>
          <a:p>
            <a:endParaRPr lang="en-US" sz="2000" dirty="0">
              <a:latin typeface="+mj-lt"/>
            </a:endParaRPr>
          </a:p>
        </p:txBody>
      </p:sp>
      <p:sp>
        <p:nvSpPr>
          <p:cNvPr id="52" name="TextBox 66">
            <a:extLst>
              <a:ext uri="{FF2B5EF4-FFF2-40B4-BE49-F238E27FC236}">
                <a16:creationId xmlns:a16="http://schemas.microsoft.com/office/drawing/2014/main" id="{D418D17A-272A-F84F-B48B-7C78955D98C3}"/>
              </a:ext>
            </a:extLst>
          </p:cNvPr>
          <p:cNvSpPr txBox="1"/>
          <p:nvPr/>
        </p:nvSpPr>
        <p:spPr>
          <a:xfrm>
            <a:off x="7022981" y="4069576"/>
            <a:ext cx="2449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+mj-lt"/>
              </a:rPr>
              <a:t>72%</a:t>
            </a:r>
          </a:p>
        </p:txBody>
      </p:sp>
      <p:sp>
        <p:nvSpPr>
          <p:cNvPr id="53" name="TextBox 67">
            <a:extLst>
              <a:ext uri="{FF2B5EF4-FFF2-40B4-BE49-F238E27FC236}">
                <a16:creationId xmlns:a16="http://schemas.microsoft.com/office/drawing/2014/main" id="{05B64F20-282E-D94E-A834-750E97B0BF28}"/>
              </a:ext>
            </a:extLst>
          </p:cNvPr>
          <p:cNvSpPr txBox="1"/>
          <p:nvPr/>
        </p:nvSpPr>
        <p:spPr>
          <a:xfrm>
            <a:off x="7157284" y="2978432"/>
            <a:ext cx="468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  <a:latin typeface="+mj-lt"/>
              </a:rPr>
              <a:t>Have Had Mental Health Problem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4" name="TextBox 68">
            <a:extLst>
              <a:ext uri="{FF2B5EF4-FFF2-40B4-BE49-F238E27FC236}">
                <a16:creationId xmlns:a16="http://schemas.microsoft.com/office/drawing/2014/main" id="{2AA17221-AFB5-7143-9F10-BBFC130A91D6}"/>
              </a:ext>
            </a:extLst>
          </p:cNvPr>
          <p:cNvSpPr txBox="1"/>
          <p:nvPr/>
        </p:nvSpPr>
        <p:spPr>
          <a:xfrm>
            <a:off x="7157284" y="4918829"/>
            <a:ext cx="4406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  <a:latin typeface="+mj-lt"/>
              </a:rPr>
              <a:t>Sought Treatment for Mental Health Problem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F650E40-25BC-D745-94D7-6DE9E529DA0F}"/>
              </a:ext>
            </a:extLst>
          </p:cNvPr>
          <p:cNvSpPr txBox="1"/>
          <p:nvPr/>
        </p:nvSpPr>
        <p:spPr>
          <a:xfrm>
            <a:off x="225625" y="5967758"/>
            <a:ext cx="6554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2020 San Mateo County Stigma Baseline Survey by Strata Research </a:t>
            </a: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5BD9B616-14A9-8A4E-8AA2-A100B75AE532}"/>
              </a:ext>
            </a:extLst>
          </p:cNvPr>
          <p:cNvSpPr/>
          <p:nvPr/>
        </p:nvSpPr>
        <p:spPr>
          <a:xfrm flipH="1">
            <a:off x="791092" y="5111646"/>
            <a:ext cx="11468050" cy="1881592"/>
          </a:xfrm>
          <a:custGeom>
            <a:avLst/>
            <a:gdLst>
              <a:gd name="connsiteX0" fmla="*/ 20548 w 6482993"/>
              <a:gd name="connsiteY0" fmla="*/ 30822 h 1212350"/>
              <a:gd name="connsiteX1" fmla="*/ 0 w 6482993"/>
              <a:gd name="connsiteY1" fmla="*/ 636997 h 1212350"/>
              <a:gd name="connsiteX2" fmla="*/ 5856270 w 6482993"/>
              <a:gd name="connsiteY2" fmla="*/ 1212350 h 1212350"/>
              <a:gd name="connsiteX3" fmla="*/ 6482993 w 6482993"/>
              <a:gd name="connsiteY3" fmla="*/ 0 h 1212350"/>
              <a:gd name="connsiteX4" fmla="*/ 20548 w 6482993"/>
              <a:gd name="connsiteY4" fmla="*/ 30822 h 1212350"/>
              <a:gd name="connsiteX0" fmla="*/ 0 w 6484670"/>
              <a:gd name="connsiteY0" fmla="*/ 33997 h 1212350"/>
              <a:gd name="connsiteX1" fmla="*/ 1677 w 6484670"/>
              <a:gd name="connsiteY1" fmla="*/ 636997 h 1212350"/>
              <a:gd name="connsiteX2" fmla="*/ 5857947 w 6484670"/>
              <a:gd name="connsiteY2" fmla="*/ 1212350 h 1212350"/>
              <a:gd name="connsiteX3" fmla="*/ 6484670 w 6484670"/>
              <a:gd name="connsiteY3" fmla="*/ 0 h 1212350"/>
              <a:gd name="connsiteX4" fmla="*/ 0 w 6484670"/>
              <a:gd name="connsiteY4" fmla="*/ 33997 h 1212350"/>
              <a:gd name="connsiteX0" fmla="*/ 538983 w 7023653"/>
              <a:gd name="connsiteY0" fmla="*/ 33997 h 1442341"/>
              <a:gd name="connsiteX1" fmla="*/ 0 w 7023653"/>
              <a:gd name="connsiteY1" fmla="*/ 1442341 h 1442341"/>
              <a:gd name="connsiteX2" fmla="*/ 6396930 w 7023653"/>
              <a:gd name="connsiteY2" fmla="*/ 1212350 h 1442341"/>
              <a:gd name="connsiteX3" fmla="*/ 7023653 w 7023653"/>
              <a:gd name="connsiteY3" fmla="*/ 0 h 1442341"/>
              <a:gd name="connsiteX4" fmla="*/ 538983 w 7023653"/>
              <a:gd name="connsiteY4" fmla="*/ 33997 h 1442341"/>
              <a:gd name="connsiteX0" fmla="*/ 538983 w 7023653"/>
              <a:gd name="connsiteY0" fmla="*/ 33997 h 1447241"/>
              <a:gd name="connsiteX1" fmla="*/ 0 w 7023653"/>
              <a:gd name="connsiteY1" fmla="*/ 1442341 h 1447241"/>
              <a:gd name="connsiteX2" fmla="*/ 7012451 w 7023653"/>
              <a:gd name="connsiteY2" fmla="*/ 1447241 h 1447241"/>
              <a:gd name="connsiteX3" fmla="*/ 7023653 w 7023653"/>
              <a:gd name="connsiteY3" fmla="*/ 0 h 1447241"/>
              <a:gd name="connsiteX4" fmla="*/ 538983 w 7023653"/>
              <a:gd name="connsiteY4" fmla="*/ 33997 h 1447241"/>
              <a:gd name="connsiteX0" fmla="*/ 688704 w 7023653"/>
              <a:gd name="connsiteY0" fmla="*/ 0 h 1581024"/>
              <a:gd name="connsiteX1" fmla="*/ 0 w 7023653"/>
              <a:gd name="connsiteY1" fmla="*/ 1576124 h 1581024"/>
              <a:gd name="connsiteX2" fmla="*/ 7012451 w 7023653"/>
              <a:gd name="connsiteY2" fmla="*/ 1581024 h 1581024"/>
              <a:gd name="connsiteX3" fmla="*/ 7023653 w 7023653"/>
              <a:gd name="connsiteY3" fmla="*/ 133783 h 1581024"/>
              <a:gd name="connsiteX4" fmla="*/ 688704 w 7023653"/>
              <a:gd name="connsiteY4" fmla="*/ 0 h 1581024"/>
              <a:gd name="connsiteX0" fmla="*/ 688704 w 7012451"/>
              <a:gd name="connsiteY0" fmla="*/ 0 h 1581024"/>
              <a:gd name="connsiteX1" fmla="*/ 0 w 7012451"/>
              <a:gd name="connsiteY1" fmla="*/ 1576124 h 1581024"/>
              <a:gd name="connsiteX2" fmla="*/ 7012451 w 7012451"/>
              <a:gd name="connsiteY2" fmla="*/ 1581024 h 1581024"/>
              <a:gd name="connsiteX3" fmla="*/ 6990382 w 7012451"/>
              <a:gd name="connsiteY3" fmla="*/ 1023016 h 1581024"/>
              <a:gd name="connsiteX4" fmla="*/ 688704 w 7012451"/>
              <a:gd name="connsiteY4" fmla="*/ 0 h 1581024"/>
              <a:gd name="connsiteX0" fmla="*/ 688704 w 7040289"/>
              <a:gd name="connsiteY0" fmla="*/ 0 h 1581024"/>
              <a:gd name="connsiteX1" fmla="*/ 0 w 7040289"/>
              <a:gd name="connsiteY1" fmla="*/ 1576124 h 1581024"/>
              <a:gd name="connsiteX2" fmla="*/ 7012451 w 7040289"/>
              <a:gd name="connsiteY2" fmla="*/ 1581024 h 1581024"/>
              <a:gd name="connsiteX3" fmla="*/ 7040289 w 7040289"/>
              <a:gd name="connsiteY3" fmla="*/ 1064961 h 1581024"/>
              <a:gd name="connsiteX4" fmla="*/ 688704 w 7040289"/>
              <a:gd name="connsiteY4" fmla="*/ 0 h 1581024"/>
              <a:gd name="connsiteX0" fmla="*/ 688704 w 7054040"/>
              <a:gd name="connsiteY0" fmla="*/ 0 h 1606190"/>
              <a:gd name="connsiteX1" fmla="*/ 0 w 7054040"/>
              <a:gd name="connsiteY1" fmla="*/ 1576124 h 1606190"/>
              <a:gd name="connsiteX2" fmla="*/ 7054040 w 7054040"/>
              <a:gd name="connsiteY2" fmla="*/ 1606190 h 1606190"/>
              <a:gd name="connsiteX3" fmla="*/ 7040289 w 7054040"/>
              <a:gd name="connsiteY3" fmla="*/ 1064961 h 1606190"/>
              <a:gd name="connsiteX4" fmla="*/ 688704 w 7054040"/>
              <a:gd name="connsiteY4" fmla="*/ 0 h 1606190"/>
              <a:gd name="connsiteX0" fmla="*/ 688704 w 7054040"/>
              <a:gd name="connsiteY0" fmla="*/ 0 h 1606190"/>
              <a:gd name="connsiteX1" fmla="*/ 0 w 7054040"/>
              <a:gd name="connsiteY1" fmla="*/ 1576124 h 1606190"/>
              <a:gd name="connsiteX2" fmla="*/ 7054040 w 7054040"/>
              <a:gd name="connsiteY2" fmla="*/ 1606190 h 1606190"/>
              <a:gd name="connsiteX3" fmla="*/ 7047225 w 7054040"/>
              <a:gd name="connsiteY3" fmla="*/ 553111 h 1606190"/>
              <a:gd name="connsiteX4" fmla="*/ 688704 w 7054040"/>
              <a:gd name="connsiteY4" fmla="*/ 0 h 1606190"/>
              <a:gd name="connsiteX0" fmla="*/ 640150 w 7054040"/>
              <a:gd name="connsiteY0" fmla="*/ 0 h 1263391"/>
              <a:gd name="connsiteX1" fmla="*/ 0 w 7054040"/>
              <a:gd name="connsiteY1" fmla="*/ 1233325 h 1263391"/>
              <a:gd name="connsiteX2" fmla="*/ 7054040 w 7054040"/>
              <a:gd name="connsiteY2" fmla="*/ 1263391 h 1263391"/>
              <a:gd name="connsiteX3" fmla="*/ 7047225 w 7054040"/>
              <a:gd name="connsiteY3" fmla="*/ 210312 h 1263391"/>
              <a:gd name="connsiteX4" fmla="*/ 640150 w 7054040"/>
              <a:gd name="connsiteY4" fmla="*/ 0 h 1263391"/>
              <a:gd name="connsiteX0" fmla="*/ 695640 w 7054040"/>
              <a:gd name="connsiteY0" fmla="*/ 0 h 1300958"/>
              <a:gd name="connsiteX1" fmla="*/ 0 w 7054040"/>
              <a:gd name="connsiteY1" fmla="*/ 1270892 h 1300958"/>
              <a:gd name="connsiteX2" fmla="*/ 7054040 w 7054040"/>
              <a:gd name="connsiteY2" fmla="*/ 1300958 h 1300958"/>
              <a:gd name="connsiteX3" fmla="*/ 7047225 w 7054040"/>
              <a:gd name="connsiteY3" fmla="*/ 247879 h 1300958"/>
              <a:gd name="connsiteX4" fmla="*/ 695640 w 7054040"/>
              <a:gd name="connsiteY4" fmla="*/ 0 h 1300958"/>
              <a:gd name="connsiteX0" fmla="*/ 0 w 9338824"/>
              <a:gd name="connsiteY0" fmla="*/ 1017054 h 1053079"/>
              <a:gd name="connsiteX1" fmla="*/ 2284784 w 9338824"/>
              <a:gd name="connsiteY1" fmla="*/ 1023013 h 1053079"/>
              <a:gd name="connsiteX2" fmla="*/ 9338824 w 9338824"/>
              <a:gd name="connsiteY2" fmla="*/ 1053079 h 1053079"/>
              <a:gd name="connsiteX3" fmla="*/ 9332009 w 9338824"/>
              <a:gd name="connsiteY3" fmla="*/ 0 h 1053079"/>
              <a:gd name="connsiteX4" fmla="*/ 0 w 9338824"/>
              <a:gd name="connsiteY4" fmla="*/ 1017054 h 1053079"/>
              <a:gd name="connsiteX0" fmla="*/ 0 w 10122216"/>
              <a:gd name="connsiteY0" fmla="*/ 0 h 1144209"/>
              <a:gd name="connsiteX1" fmla="*/ 3068176 w 10122216"/>
              <a:gd name="connsiteY1" fmla="*/ 1114143 h 1144209"/>
              <a:gd name="connsiteX2" fmla="*/ 10122216 w 10122216"/>
              <a:gd name="connsiteY2" fmla="*/ 1144209 h 1144209"/>
              <a:gd name="connsiteX3" fmla="*/ 10115401 w 10122216"/>
              <a:gd name="connsiteY3" fmla="*/ 91130 h 1144209"/>
              <a:gd name="connsiteX4" fmla="*/ 0 w 10122216"/>
              <a:gd name="connsiteY4" fmla="*/ 0 h 1144209"/>
              <a:gd name="connsiteX0" fmla="*/ 65392 w 10187608"/>
              <a:gd name="connsiteY0" fmla="*/ 0 h 1144209"/>
              <a:gd name="connsiteX1" fmla="*/ 0 w 10187608"/>
              <a:gd name="connsiteY1" fmla="*/ 1044882 h 1144209"/>
              <a:gd name="connsiteX2" fmla="*/ 10187608 w 10187608"/>
              <a:gd name="connsiteY2" fmla="*/ 1144209 h 1144209"/>
              <a:gd name="connsiteX3" fmla="*/ 10180793 w 10187608"/>
              <a:gd name="connsiteY3" fmla="*/ 91130 h 1144209"/>
              <a:gd name="connsiteX4" fmla="*/ 65392 w 10187608"/>
              <a:gd name="connsiteY4" fmla="*/ 0 h 1144209"/>
              <a:gd name="connsiteX0" fmla="*/ 6491 w 10187608"/>
              <a:gd name="connsiteY0" fmla="*/ 0 h 1144209"/>
              <a:gd name="connsiteX1" fmla="*/ 0 w 10187608"/>
              <a:gd name="connsiteY1" fmla="*/ 1044882 h 1144209"/>
              <a:gd name="connsiteX2" fmla="*/ 10187608 w 10187608"/>
              <a:gd name="connsiteY2" fmla="*/ 1144209 h 1144209"/>
              <a:gd name="connsiteX3" fmla="*/ 10180793 w 10187608"/>
              <a:gd name="connsiteY3" fmla="*/ 91130 h 1144209"/>
              <a:gd name="connsiteX4" fmla="*/ 6491 w 10187608"/>
              <a:gd name="connsiteY4" fmla="*/ 0 h 1144209"/>
              <a:gd name="connsiteX0" fmla="*/ 6491 w 10187608"/>
              <a:gd name="connsiteY0" fmla="*/ 0 h 1220228"/>
              <a:gd name="connsiteX1" fmla="*/ 0 w 10187608"/>
              <a:gd name="connsiteY1" fmla="*/ 1044882 h 1220228"/>
              <a:gd name="connsiteX2" fmla="*/ 10187608 w 10187608"/>
              <a:gd name="connsiteY2" fmla="*/ 1144209 h 1220228"/>
              <a:gd name="connsiteX3" fmla="*/ 8608119 w 10187608"/>
              <a:gd name="connsiteY3" fmla="*/ 1115471 h 1220228"/>
              <a:gd name="connsiteX4" fmla="*/ 6491 w 10187608"/>
              <a:gd name="connsiteY4" fmla="*/ 0 h 1220228"/>
              <a:gd name="connsiteX0" fmla="*/ 6491 w 8608193"/>
              <a:gd name="connsiteY0" fmla="*/ 0 h 1218460"/>
              <a:gd name="connsiteX1" fmla="*/ 0 w 8608193"/>
              <a:gd name="connsiteY1" fmla="*/ 1044882 h 1218460"/>
              <a:gd name="connsiteX2" fmla="*/ 8561922 w 8608193"/>
              <a:gd name="connsiteY2" fmla="*/ 1129628 h 1218460"/>
              <a:gd name="connsiteX3" fmla="*/ 8608119 w 8608193"/>
              <a:gd name="connsiteY3" fmla="*/ 1115471 h 1218460"/>
              <a:gd name="connsiteX4" fmla="*/ 6491 w 8608193"/>
              <a:gd name="connsiteY4" fmla="*/ 0 h 1218460"/>
              <a:gd name="connsiteX0" fmla="*/ 6491 w 8672944"/>
              <a:gd name="connsiteY0" fmla="*/ 0 h 1139545"/>
              <a:gd name="connsiteX1" fmla="*/ 0 w 8672944"/>
              <a:gd name="connsiteY1" fmla="*/ 1044882 h 1139545"/>
              <a:gd name="connsiteX2" fmla="*/ 8561922 w 8672944"/>
              <a:gd name="connsiteY2" fmla="*/ 1129628 h 1139545"/>
              <a:gd name="connsiteX3" fmla="*/ 8672911 w 8672944"/>
              <a:gd name="connsiteY3" fmla="*/ 1024337 h 1139545"/>
              <a:gd name="connsiteX4" fmla="*/ 6491 w 8672944"/>
              <a:gd name="connsiteY4" fmla="*/ 0 h 1139545"/>
              <a:gd name="connsiteX0" fmla="*/ 6491 w 8674946"/>
              <a:gd name="connsiteY0" fmla="*/ 0 h 1129628"/>
              <a:gd name="connsiteX1" fmla="*/ 0 w 8674946"/>
              <a:gd name="connsiteY1" fmla="*/ 1044882 h 1129628"/>
              <a:gd name="connsiteX2" fmla="*/ 8561922 w 8674946"/>
              <a:gd name="connsiteY2" fmla="*/ 1129628 h 1129628"/>
              <a:gd name="connsiteX3" fmla="*/ 8672911 w 8674946"/>
              <a:gd name="connsiteY3" fmla="*/ 1024337 h 1129628"/>
              <a:gd name="connsiteX4" fmla="*/ 6491 w 8674946"/>
              <a:gd name="connsiteY4" fmla="*/ 0 h 1129628"/>
              <a:gd name="connsiteX0" fmla="*/ 6491 w 8674946"/>
              <a:gd name="connsiteY0" fmla="*/ 0 h 1129628"/>
              <a:gd name="connsiteX1" fmla="*/ 0 w 8674946"/>
              <a:gd name="connsiteY1" fmla="*/ 1044882 h 1129628"/>
              <a:gd name="connsiteX2" fmla="*/ 8561922 w 8674946"/>
              <a:gd name="connsiteY2" fmla="*/ 1129628 h 1129628"/>
              <a:gd name="connsiteX3" fmla="*/ 8672911 w 8674946"/>
              <a:gd name="connsiteY3" fmla="*/ 1024337 h 1129628"/>
              <a:gd name="connsiteX4" fmla="*/ 6491 w 8674946"/>
              <a:gd name="connsiteY4" fmla="*/ 0 h 1129628"/>
              <a:gd name="connsiteX0" fmla="*/ 6491 w 8674946"/>
              <a:gd name="connsiteY0" fmla="*/ 0 h 874454"/>
              <a:gd name="connsiteX1" fmla="*/ 0 w 8674946"/>
              <a:gd name="connsiteY1" fmla="*/ 789708 h 874454"/>
              <a:gd name="connsiteX2" fmla="*/ 8561922 w 8674946"/>
              <a:gd name="connsiteY2" fmla="*/ 874454 h 874454"/>
              <a:gd name="connsiteX3" fmla="*/ 8672911 w 8674946"/>
              <a:gd name="connsiteY3" fmla="*/ 769163 h 874454"/>
              <a:gd name="connsiteX4" fmla="*/ 6491 w 8674946"/>
              <a:gd name="connsiteY4" fmla="*/ 0 h 874454"/>
              <a:gd name="connsiteX0" fmla="*/ 12381 w 8674946"/>
              <a:gd name="connsiteY0" fmla="*/ 0 h 965588"/>
              <a:gd name="connsiteX1" fmla="*/ 0 w 8674946"/>
              <a:gd name="connsiteY1" fmla="*/ 880842 h 965588"/>
              <a:gd name="connsiteX2" fmla="*/ 8561922 w 8674946"/>
              <a:gd name="connsiteY2" fmla="*/ 965588 h 965588"/>
              <a:gd name="connsiteX3" fmla="*/ 8672911 w 8674946"/>
              <a:gd name="connsiteY3" fmla="*/ 860297 h 965588"/>
              <a:gd name="connsiteX4" fmla="*/ 12381 w 8674946"/>
              <a:gd name="connsiteY4" fmla="*/ 0 h 965588"/>
              <a:gd name="connsiteX0" fmla="*/ 12381 w 9056334"/>
              <a:gd name="connsiteY0" fmla="*/ 0 h 965588"/>
              <a:gd name="connsiteX1" fmla="*/ 0 w 9056334"/>
              <a:gd name="connsiteY1" fmla="*/ 880842 h 965588"/>
              <a:gd name="connsiteX2" fmla="*/ 8561922 w 9056334"/>
              <a:gd name="connsiteY2" fmla="*/ 965588 h 965588"/>
              <a:gd name="connsiteX3" fmla="*/ 9055771 w 9056334"/>
              <a:gd name="connsiteY3" fmla="*/ 867588 h 965588"/>
              <a:gd name="connsiteX4" fmla="*/ 12381 w 9056334"/>
              <a:gd name="connsiteY4" fmla="*/ 0 h 965588"/>
              <a:gd name="connsiteX0" fmla="*/ 12381 w 9056334"/>
              <a:gd name="connsiteY0" fmla="*/ 0 h 965779"/>
              <a:gd name="connsiteX1" fmla="*/ 0 w 9056334"/>
              <a:gd name="connsiteY1" fmla="*/ 880842 h 965779"/>
              <a:gd name="connsiteX2" fmla="*/ 8561922 w 9056334"/>
              <a:gd name="connsiteY2" fmla="*/ 965588 h 965779"/>
              <a:gd name="connsiteX3" fmla="*/ 9055771 w 9056334"/>
              <a:gd name="connsiteY3" fmla="*/ 867588 h 965779"/>
              <a:gd name="connsiteX4" fmla="*/ 12381 w 9056334"/>
              <a:gd name="connsiteY4" fmla="*/ 0 h 965779"/>
              <a:gd name="connsiteX0" fmla="*/ 12381 w 9056334"/>
              <a:gd name="connsiteY0" fmla="*/ 0 h 965779"/>
              <a:gd name="connsiteX1" fmla="*/ 0 w 9056334"/>
              <a:gd name="connsiteY1" fmla="*/ 880842 h 965779"/>
              <a:gd name="connsiteX2" fmla="*/ 8561922 w 9056334"/>
              <a:gd name="connsiteY2" fmla="*/ 965588 h 965779"/>
              <a:gd name="connsiteX3" fmla="*/ 9055771 w 9056334"/>
              <a:gd name="connsiteY3" fmla="*/ 867588 h 965779"/>
              <a:gd name="connsiteX4" fmla="*/ 12381 w 9056334"/>
              <a:gd name="connsiteY4" fmla="*/ 0 h 965779"/>
              <a:gd name="connsiteX0" fmla="*/ 19255 w 9063208"/>
              <a:gd name="connsiteY0" fmla="*/ 0 h 965779"/>
              <a:gd name="connsiteX1" fmla="*/ 0 w 9063208"/>
              <a:gd name="connsiteY1" fmla="*/ 894197 h 965779"/>
              <a:gd name="connsiteX2" fmla="*/ 8568796 w 9063208"/>
              <a:gd name="connsiteY2" fmla="*/ 965588 h 965779"/>
              <a:gd name="connsiteX3" fmla="*/ 9062645 w 9063208"/>
              <a:gd name="connsiteY3" fmla="*/ 867588 h 965779"/>
              <a:gd name="connsiteX4" fmla="*/ 19255 w 9063208"/>
              <a:gd name="connsiteY4" fmla="*/ 0 h 965779"/>
              <a:gd name="connsiteX0" fmla="*/ 19255 w 9063173"/>
              <a:gd name="connsiteY0" fmla="*/ 0 h 897862"/>
              <a:gd name="connsiteX1" fmla="*/ 0 w 9063173"/>
              <a:gd name="connsiteY1" fmla="*/ 894197 h 897862"/>
              <a:gd name="connsiteX2" fmla="*/ 8533639 w 9063173"/>
              <a:gd name="connsiteY2" fmla="*/ 897283 h 897862"/>
              <a:gd name="connsiteX3" fmla="*/ 9062645 w 9063173"/>
              <a:gd name="connsiteY3" fmla="*/ 867588 h 897862"/>
              <a:gd name="connsiteX4" fmla="*/ 19255 w 9063173"/>
              <a:gd name="connsiteY4" fmla="*/ 0 h 897862"/>
              <a:gd name="connsiteX0" fmla="*/ 19255 w 9066767"/>
              <a:gd name="connsiteY0" fmla="*/ 0 h 894197"/>
              <a:gd name="connsiteX1" fmla="*/ 0 w 9066767"/>
              <a:gd name="connsiteY1" fmla="*/ 894197 h 894197"/>
              <a:gd name="connsiteX2" fmla="*/ 9025843 w 9066767"/>
              <a:gd name="connsiteY2" fmla="*/ 866925 h 894197"/>
              <a:gd name="connsiteX3" fmla="*/ 9062645 w 9066767"/>
              <a:gd name="connsiteY3" fmla="*/ 867588 h 894197"/>
              <a:gd name="connsiteX4" fmla="*/ 19255 w 9066767"/>
              <a:gd name="connsiteY4" fmla="*/ 0 h 894197"/>
              <a:gd name="connsiteX0" fmla="*/ 32 w 9047544"/>
              <a:gd name="connsiteY0" fmla="*/ 0 h 870945"/>
              <a:gd name="connsiteX1" fmla="*/ 97968 w 9047544"/>
              <a:gd name="connsiteY1" fmla="*/ 825891 h 870945"/>
              <a:gd name="connsiteX2" fmla="*/ 9006620 w 9047544"/>
              <a:gd name="connsiteY2" fmla="*/ 866925 h 870945"/>
              <a:gd name="connsiteX3" fmla="*/ 9043422 w 9047544"/>
              <a:gd name="connsiteY3" fmla="*/ 867588 h 870945"/>
              <a:gd name="connsiteX4" fmla="*/ 32 w 9047544"/>
              <a:gd name="connsiteY4" fmla="*/ 0 h 870945"/>
              <a:gd name="connsiteX0" fmla="*/ 124 w 8965602"/>
              <a:gd name="connsiteY0" fmla="*/ 0 h 886124"/>
              <a:gd name="connsiteX1" fmla="*/ 16026 w 8965602"/>
              <a:gd name="connsiteY1" fmla="*/ 841070 h 886124"/>
              <a:gd name="connsiteX2" fmla="*/ 8924678 w 8965602"/>
              <a:gd name="connsiteY2" fmla="*/ 882104 h 886124"/>
              <a:gd name="connsiteX3" fmla="*/ 8961480 w 8965602"/>
              <a:gd name="connsiteY3" fmla="*/ 882767 h 886124"/>
              <a:gd name="connsiteX4" fmla="*/ 124 w 8965602"/>
              <a:gd name="connsiteY4" fmla="*/ 0 h 88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5602" h="886124">
                <a:moveTo>
                  <a:pt x="124" y="0"/>
                </a:moveTo>
                <a:cubicBezTo>
                  <a:pt x="-2040" y="348294"/>
                  <a:pt x="25063" y="835543"/>
                  <a:pt x="16026" y="841070"/>
                </a:cubicBezTo>
                <a:lnTo>
                  <a:pt x="8924678" y="882104"/>
                </a:lnTo>
                <a:cubicBezTo>
                  <a:pt x="8922406" y="887200"/>
                  <a:pt x="8981423" y="887486"/>
                  <a:pt x="8961480" y="882767"/>
                </a:cubicBezTo>
                <a:cubicBezTo>
                  <a:pt x="8976525" y="894919"/>
                  <a:pt x="2888931" y="341446"/>
                  <a:pt x="124" y="0"/>
                </a:cubicBezTo>
                <a:close/>
              </a:path>
            </a:pathLst>
          </a:cu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5D20B27-7AEB-4D0C-AB28-5B1064DDD088}"/>
              </a:ext>
            </a:extLst>
          </p:cNvPr>
          <p:cNvGrpSpPr/>
          <p:nvPr/>
        </p:nvGrpSpPr>
        <p:grpSpPr>
          <a:xfrm>
            <a:off x="1003817" y="2121897"/>
            <a:ext cx="5762625" cy="1228725"/>
            <a:chOff x="1608138" y="2503488"/>
            <a:chExt cx="5762625" cy="1228725"/>
          </a:xfrm>
        </p:grpSpPr>
        <p:sp>
          <p:nvSpPr>
            <p:cNvPr id="126" name="Freeform 5">
              <a:extLst>
                <a:ext uri="{FF2B5EF4-FFF2-40B4-BE49-F238E27FC236}">
                  <a16:creationId xmlns:a16="http://schemas.microsoft.com/office/drawing/2014/main" id="{2BD16B8D-70BD-4376-8EBA-BECA8CD5C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138" y="2728913"/>
              <a:ext cx="474663" cy="1003300"/>
            </a:xfrm>
            <a:custGeom>
              <a:avLst/>
              <a:gdLst>
                <a:gd name="T0" fmla="*/ 350 w 353"/>
                <a:gd name="T1" fmla="*/ 118 h 746"/>
                <a:gd name="T2" fmla="*/ 323 w 353"/>
                <a:gd name="T3" fmla="*/ 29 h 746"/>
                <a:gd name="T4" fmla="*/ 193 w 353"/>
                <a:gd name="T5" fmla="*/ 5 h 746"/>
                <a:gd name="T6" fmla="*/ 175 w 353"/>
                <a:gd name="T7" fmla="*/ 5 h 746"/>
                <a:gd name="T8" fmla="*/ 159 w 353"/>
                <a:gd name="T9" fmla="*/ 5 h 746"/>
                <a:gd name="T10" fmla="*/ 29 w 353"/>
                <a:gd name="T11" fmla="*/ 29 h 746"/>
                <a:gd name="T12" fmla="*/ 2 w 353"/>
                <a:gd name="T13" fmla="*/ 118 h 746"/>
                <a:gd name="T14" fmla="*/ 2 w 353"/>
                <a:gd name="T15" fmla="*/ 322 h 746"/>
                <a:gd name="T16" fmla="*/ 26 w 353"/>
                <a:gd name="T17" fmla="*/ 359 h 746"/>
                <a:gd name="T18" fmla="*/ 63 w 353"/>
                <a:gd name="T19" fmla="*/ 322 h 746"/>
                <a:gd name="T20" fmla="*/ 63 w 353"/>
                <a:gd name="T21" fmla="*/ 123 h 746"/>
                <a:gd name="T22" fmla="*/ 87 w 353"/>
                <a:gd name="T23" fmla="*/ 123 h 746"/>
                <a:gd name="T24" fmla="*/ 87 w 353"/>
                <a:gd name="T25" fmla="*/ 691 h 746"/>
                <a:gd name="T26" fmla="*/ 167 w 353"/>
                <a:gd name="T27" fmla="*/ 702 h 746"/>
                <a:gd name="T28" fmla="*/ 167 w 353"/>
                <a:gd name="T29" fmla="*/ 359 h 746"/>
                <a:gd name="T30" fmla="*/ 172 w 353"/>
                <a:gd name="T31" fmla="*/ 359 h 746"/>
                <a:gd name="T32" fmla="*/ 180 w 353"/>
                <a:gd name="T33" fmla="*/ 359 h 746"/>
                <a:gd name="T34" fmla="*/ 186 w 353"/>
                <a:gd name="T35" fmla="*/ 359 h 746"/>
                <a:gd name="T36" fmla="*/ 186 w 353"/>
                <a:gd name="T37" fmla="*/ 702 h 746"/>
                <a:gd name="T38" fmla="*/ 265 w 353"/>
                <a:gd name="T39" fmla="*/ 691 h 746"/>
                <a:gd name="T40" fmla="*/ 265 w 353"/>
                <a:gd name="T41" fmla="*/ 123 h 746"/>
                <a:gd name="T42" fmla="*/ 289 w 353"/>
                <a:gd name="T43" fmla="*/ 123 h 746"/>
                <a:gd name="T44" fmla="*/ 289 w 353"/>
                <a:gd name="T45" fmla="*/ 322 h 746"/>
                <a:gd name="T46" fmla="*/ 326 w 353"/>
                <a:gd name="T47" fmla="*/ 359 h 746"/>
                <a:gd name="T48" fmla="*/ 350 w 353"/>
                <a:gd name="T49" fmla="*/ 322 h 746"/>
                <a:gd name="T50" fmla="*/ 350 w 353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3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9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70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2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6" y="474"/>
                    <a:pt x="186" y="586"/>
                    <a:pt x="186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4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5" y="361"/>
                    <a:pt x="353" y="338"/>
                    <a:pt x="350" y="322"/>
                  </a:cubicBezTo>
                  <a:cubicBezTo>
                    <a:pt x="353" y="254"/>
                    <a:pt x="350" y="186"/>
                    <a:pt x="350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Freeform 6">
              <a:extLst>
                <a:ext uri="{FF2B5EF4-FFF2-40B4-BE49-F238E27FC236}">
                  <a16:creationId xmlns:a16="http://schemas.microsoft.com/office/drawing/2014/main" id="{054AA02C-D3B3-45F8-8180-FCF356502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263" y="2503488"/>
              <a:ext cx="241300" cy="236538"/>
            </a:xfrm>
            <a:custGeom>
              <a:avLst/>
              <a:gdLst>
                <a:gd name="T0" fmla="*/ 157 w 180"/>
                <a:gd name="T1" fmla="*/ 110 h 176"/>
                <a:gd name="T2" fmla="*/ 72 w 180"/>
                <a:gd name="T3" fmla="*/ 19 h 176"/>
                <a:gd name="T4" fmla="*/ 35 w 180"/>
                <a:gd name="T5" fmla="*/ 134 h 176"/>
                <a:gd name="T6" fmla="*/ 157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7" y="110"/>
                  </a:moveTo>
                  <a:cubicBezTo>
                    <a:pt x="180" y="60"/>
                    <a:pt x="125" y="0"/>
                    <a:pt x="72" y="19"/>
                  </a:cubicBezTo>
                  <a:cubicBezTo>
                    <a:pt x="21" y="26"/>
                    <a:pt x="0" y="97"/>
                    <a:pt x="35" y="134"/>
                  </a:cubicBezTo>
                  <a:cubicBezTo>
                    <a:pt x="66" y="176"/>
                    <a:pt x="143" y="163"/>
                    <a:pt x="157" y="11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8" name="Freeform 7">
              <a:extLst>
                <a:ext uri="{FF2B5EF4-FFF2-40B4-BE49-F238E27FC236}">
                  <a16:creationId xmlns:a16="http://schemas.microsoft.com/office/drawing/2014/main" id="{860A4496-6F87-4B72-BE9A-218A02B50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688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1 w 349"/>
                <a:gd name="T31" fmla="*/ 359 h 747"/>
                <a:gd name="T32" fmla="*/ 179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1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9" name="Freeform 8">
              <a:extLst>
                <a:ext uri="{FF2B5EF4-FFF2-40B4-BE49-F238E27FC236}">
                  <a16:creationId xmlns:a16="http://schemas.microsoft.com/office/drawing/2014/main" id="{7A3B4975-7863-4C25-815B-D604A7C67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225" y="2509838"/>
              <a:ext cx="241300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2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Freeform 9">
              <a:extLst>
                <a:ext uri="{FF2B5EF4-FFF2-40B4-BE49-F238E27FC236}">
                  <a16:creationId xmlns:a16="http://schemas.microsoft.com/office/drawing/2014/main" id="{448C873E-761A-43C6-BD92-40FCF8AF9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4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2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3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 10">
              <a:extLst>
                <a:ext uri="{FF2B5EF4-FFF2-40B4-BE49-F238E27FC236}">
                  <a16:creationId xmlns:a16="http://schemas.microsoft.com/office/drawing/2014/main" id="{9854E5DD-2665-40B7-93D7-2F7FC3BC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188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 11">
              <a:extLst>
                <a:ext uri="{FF2B5EF4-FFF2-40B4-BE49-F238E27FC236}">
                  <a16:creationId xmlns:a16="http://schemas.microsoft.com/office/drawing/2014/main" id="{3A124366-505A-47C7-A144-B45D55BD1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8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8" y="5"/>
                    <a:pt x="192" y="5"/>
                  </a:cubicBezTo>
                  <a:cubicBezTo>
                    <a:pt x="187" y="5"/>
                    <a:pt x="182" y="5"/>
                    <a:pt x="174" y="5"/>
                  </a:cubicBezTo>
                  <a:cubicBezTo>
                    <a:pt x="169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6" y="254"/>
                    <a:pt x="1" y="322"/>
                  </a:cubicBezTo>
                  <a:cubicBezTo>
                    <a:pt x="0" y="338"/>
                    <a:pt x="7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8" y="123"/>
                    <a:pt x="78" y="123"/>
                    <a:pt x="86" y="123"/>
                  </a:cubicBezTo>
                  <a:cubicBezTo>
                    <a:pt x="86" y="312"/>
                    <a:pt x="96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3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8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5" y="503"/>
                    <a:pt x="264" y="312"/>
                    <a:pt x="264" y="123"/>
                  </a:cubicBezTo>
                  <a:cubicBezTo>
                    <a:pt x="272" y="123"/>
                    <a:pt x="283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4" y="361"/>
                    <a:pt x="350" y="338"/>
                    <a:pt x="349" y="322"/>
                  </a:cubicBezTo>
                  <a:cubicBezTo>
                    <a:pt x="345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12">
              <a:extLst>
                <a:ext uri="{FF2B5EF4-FFF2-40B4-BE49-F238E27FC236}">
                  <a16:creationId xmlns:a16="http://schemas.microsoft.com/office/drawing/2014/main" id="{B45B1693-B4BD-4A43-8D2D-47DB438C1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563" y="2509838"/>
              <a:ext cx="239713" cy="227013"/>
            </a:xfrm>
            <a:custGeom>
              <a:avLst/>
              <a:gdLst>
                <a:gd name="T0" fmla="*/ 155 w 178"/>
                <a:gd name="T1" fmla="*/ 106 h 169"/>
                <a:gd name="T2" fmla="*/ 70 w 178"/>
                <a:gd name="T3" fmla="*/ 14 h 169"/>
                <a:gd name="T4" fmla="*/ 32 w 178"/>
                <a:gd name="T5" fmla="*/ 129 h 169"/>
                <a:gd name="T6" fmla="*/ 155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5" y="106"/>
                  </a:moveTo>
                  <a:cubicBezTo>
                    <a:pt x="178" y="56"/>
                    <a:pt x="124" y="0"/>
                    <a:pt x="70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13">
              <a:extLst>
                <a:ext uri="{FF2B5EF4-FFF2-40B4-BE49-F238E27FC236}">
                  <a16:creationId xmlns:a16="http://schemas.microsoft.com/office/drawing/2014/main" id="{B9117E38-4FA3-4C0C-9FA4-B0BB9953E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2728913"/>
              <a:ext cx="469900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0 w 349"/>
                <a:gd name="T31" fmla="*/ 359 h 747"/>
                <a:gd name="T32" fmla="*/ 178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8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0" y="359"/>
                    <a:pt x="170" y="359"/>
                    <a:pt x="170" y="359"/>
                  </a:cubicBezTo>
                  <a:cubicBezTo>
                    <a:pt x="178" y="359"/>
                    <a:pt x="178" y="359"/>
                    <a:pt x="178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0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Freeform 14">
              <a:extLst>
                <a:ext uri="{FF2B5EF4-FFF2-40B4-BE49-F238E27FC236}">
                  <a16:creationId xmlns:a16="http://schemas.microsoft.com/office/drawing/2014/main" id="{D395979B-87A8-4F21-9A92-9925189E8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938" y="2509838"/>
              <a:ext cx="239713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2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Freeform 15">
              <a:extLst>
                <a:ext uri="{FF2B5EF4-FFF2-40B4-BE49-F238E27FC236}">
                  <a16:creationId xmlns:a16="http://schemas.microsoft.com/office/drawing/2014/main" id="{420FD213-EC49-4A85-84B9-CA78C466D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88" y="2728913"/>
              <a:ext cx="471488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3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3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2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2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3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Freeform 16">
              <a:extLst>
                <a:ext uri="{FF2B5EF4-FFF2-40B4-BE49-F238E27FC236}">
                  <a16:creationId xmlns:a16="http://schemas.microsoft.com/office/drawing/2014/main" id="{65DB6A3E-3D57-46D3-9453-5AD61AD7C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509838"/>
              <a:ext cx="238125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8" name="Freeform 17">
              <a:extLst>
                <a:ext uri="{FF2B5EF4-FFF2-40B4-BE49-F238E27FC236}">
                  <a16:creationId xmlns:a16="http://schemas.microsoft.com/office/drawing/2014/main" id="{BB34004C-C8A1-4876-8722-63424FAE3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563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2" y="5"/>
                    <a:pt x="174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6" y="254"/>
                    <a:pt x="1" y="322"/>
                  </a:cubicBezTo>
                  <a:cubicBezTo>
                    <a:pt x="0" y="338"/>
                    <a:pt x="7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8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3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8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5" y="503"/>
                    <a:pt x="264" y="312"/>
                    <a:pt x="264" y="123"/>
                  </a:cubicBezTo>
                  <a:cubicBezTo>
                    <a:pt x="272" y="123"/>
                    <a:pt x="283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4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9" name="Freeform 18">
              <a:extLst>
                <a:ext uri="{FF2B5EF4-FFF2-40B4-BE49-F238E27FC236}">
                  <a16:creationId xmlns:a16="http://schemas.microsoft.com/office/drawing/2014/main" id="{12D61816-4FFF-49AE-AFEE-0180B12F7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8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70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70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0" name="Freeform 19">
              <a:extLst>
                <a:ext uri="{FF2B5EF4-FFF2-40B4-BE49-F238E27FC236}">
                  <a16:creationId xmlns:a16="http://schemas.microsoft.com/office/drawing/2014/main" id="{104BA619-ADEA-4BFF-BC8B-C046A6F00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525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0 w 349"/>
                <a:gd name="T31" fmla="*/ 359 h 747"/>
                <a:gd name="T32" fmla="*/ 178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2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8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2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0" y="359"/>
                    <a:pt x="170" y="359"/>
                    <a:pt x="170" y="359"/>
                  </a:cubicBezTo>
                  <a:cubicBezTo>
                    <a:pt x="178" y="359"/>
                    <a:pt x="178" y="359"/>
                    <a:pt x="178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0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1" name="Freeform 20">
              <a:extLst>
                <a:ext uri="{FF2B5EF4-FFF2-40B4-BE49-F238E27FC236}">
                  <a16:creationId xmlns:a16="http://schemas.microsoft.com/office/drawing/2014/main" id="{77BD834C-ACD9-4688-B6B7-979A41F40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4063" y="2509838"/>
              <a:ext cx="241300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1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2" name="Freeform 21">
              <a:extLst>
                <a:ext uri="{FF2B5EF4-FFF2-40B4-BE49-F238E27FC236}">
                  <a16:creationId xmlns:a16="http://schemas.microsoft.com/office/drawing/2014/main" id="{FA875CB4-5579-4CA8-BF70-2BB2440DA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0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1 w 349"/>
                <a:gd name="T31" fmla="*/ 359 h 747"/>
                <a:gd name="T32" fmla="*/ 179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4 w 349"/>
                <a:gd name="T39" fmla="*/ 691 h 747"/>
                <a:gd name="T40" fmla="*/ 264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5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5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1" y="364"/>
                    <a:pt x="325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3" name="Freeform 22">
              <a:extLst>
                <a:ext uri="{FF2B5EF4-FFF2-40B4-BE49-F238E27FC236}">
                  <a16:creationId xmlns:a16="http://schemas.microsoft.com/office/drawing/2014/main" id="{43CAAA60-A84A-4EA7-969E-D06E70D67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5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4" name="Freeform 23">
              <a:extLst>
                <a:ext uri="{FF2B5EF4-FFF2-40B4-BE49-F238E27FC236}">
                  <a16:creationId xmlns:a16="http://schemas.microsoft.com/office/drawing/2014/main" id="{E8121658-B158-48A2-ADA7-4F1F264E2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2728913"/>
              <a:ext cx="473075" cy="1003300"/>
            </a:xfrm>
            <a:custGeom>
              <a:avLst/>
              <a:gdLst>
                <a:gd name="T0" fmla="*/ 350 w 352"/>
                <a:gd name="T1" fmla="*/ 118 h 746"/>
                <a:gd name="T2" fmla="*/ 323 w 352"/>
                <a:gd name="T3" fmla="*/ 29 h 746"/>
                <a:gd name="T4" fmla="*/ 193 w 352"/>
                <a:gd name="T5" fmla="*/ 5 h 746"/>
                <a:gd name="T6" fmla="*/ 175 w 352"/>
                <a:gd name="T7" fmla="*/ 5 h 746"/>
                <a:gd name="T8" fmla="*/ 159 w 352"/>
                <a:gd name="T9" fmla="*/ 5 h 746"/>
                <a:gd name="T10" fmla="*/ 29 w 352"/>
                <a:gd name="T11" fmla="*/ 29 h 746"/>
                <a:gd name="T12" fmla="*/ 2 w 352"/>
                <a:gd name="T13" fmla="*/ 118 h 746"/>
                <a:gd name="T14" fmla="*/ 2 w 352"/>
                <a:gd name="T15" fmla="*/ 322 h 746"/>
                <a:gd name="T16" fmla="*/ 26 w 352"/>
                <a:gd name="T17" fmla="*/ 359 h 746"/>
                <a:gd name="T18" fmla="*/ 63 w 352"/>
                <a:gd name="T19" fmla="*/ 322 h 746"/>
                <a:gd name="T20" fmla="*/ 63 w 352"/>
                <a:gd name="T21" fmla="*/ 123 h 746"/>
                <a:gd name="T22" fmla="*/ 87 w 352"/>
                <a:gd name="T23" fmla="*/ 123 h 746"/>
                <a:gd name="T24" fmla="*/ 87 w 352"/>
                <a:gd name="T25" fmla="*/ 691 h 746"/>
                <a:gd name="T26" fmla="*/ 167 w 352"/>
                <a:gd name="T27" fmla="*/ 702 h 746"/>
                <a:gd name="T28" fmla="*/ 167 w 352"/>
                <a:gd name="T29" fmla="*/ 359 h 746"/>
                <a:gd name="T30" fmla="*/ 172 w 352"/>
                <a:gd name="T31" fmla="*/ 359 h 746"/>
                <a:gd name="T32" fmla="*/ 180 w 352"/>
                <a:gd name="T33" fmla="*/ 359 h 746"/>
                <a:gd name="T34" fmla="*/ 185 w 352"/>
                <a:gd name="T35" fmla="*/ 359 h 746"/>
                <a:gd name="T36" fmla="*/ 185 w 352"/>
                <a:gd name="T37" fmla="*/ 702 h 746"/>
                <a:gd name="T38" fmla="*/ 265 w 352"/>
                <a:gd name="T39" fmla="*/ 691 h 746"/>
                <a:gd name="T40" fmla="*/ 265 w 352"/>
                <a:gd name="T41" fmla="*/ 123 h 746"/>
                <a:gd name="T42" fmla="*/ 289 w 352"/>
                <a:gd name="T43" fmla="*/ 123 h 746"/>
                <a:gd name="T44" fmla="*/ 289 w 352"/>
                <a:gd name="T45" fmla="*/ 322 h 746"/>
                <a:gd name="T46" fmla="*/ 326 w 352"/>
                <a:gd name="T47" fmla="*/ 359 h 746"/>
                <a:gd name="T48" fmla="*/ 350 w 352"/>
                <a:gd name="T49" fmla="*/ 322 h 746"/>
                <a:gd name="T50" fmla="*/ 350 w 352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2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8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69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1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5" y="359"/>
                    <a:pt x="185" y="359"/>
                    <a:pt x="185" y="359"/>
                  </a:cubicBezTo>
                  <a:cubicBezTo>
                    <a:pt x="185" y="474"/>
                    <a:pt x="185" y="586"/>
                    <a:pt x="185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3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4" y="361"/>
                    <a:pt x="352" y="338"/>
                    <a:pt x="350" y="322"/>
                  </a:cubicBezTo>
                  <a:cubicBezTo>
                    <a:pt x="352" y="254"/>
                    <a:pt x="350" y="186"/>
                    <a:pt x="350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5" name="Freeform 24">
              <a:extLst>
                <a:ext uri="{FF2B5EF4-FFF2-40B4-BE49-F238E27FC236}">
                  <a16:creationId xmlns:a16="http://schemas.microsoft.com/office/drawing/2014/main" id="{0A48F052-4364-4166-86B3-AD55EFABF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225" y="2503488"/>
              <a:ext cx="242888" cy="236538"/>
            </a:xfrm>
            <a:custGeom>
              <a:avLst/>
              <a:gdLst>
                <a:gd name="T0" fmla="*/ 156 w 180"/>
                <a:gd name="T1" fmla="*/ 110 h 176"/>
                <a:gd name="T2" fmla="*/ 71 w 180"/>
                <a:gd name="T3" fmla="*/ 19 h 176"/>
                <a:gd name="T4" fmla="*/ 34 w 180"/>
                <a:gd name="T5" fmla="*/ 134 h 176"/>
                <a:gd name="T6" fmla="*/ 156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6" y="110"/>
                  </a:moveTo>
                  <a:cubicBezTo>
                    <a:pt x="180" y="60"/>
                    <a:pt x="125" y="0"/>
                    <a:pt x="71" y="19"/>
                  </a:cubicBezTo>
                  <a:cubicBezTo>
                    <a:pt x="21" y="26"/>
                    <a:pt x="0" y="97"/>
                    <a:pt x="34" y="134"/>
                  </a:cubicBezTo>
                  <a:cubicBezTo>
                    <a:pt x="66" y="176"/>
                    <a:pt x="143" y="163"/>
                    <a:pt x="156" y="11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DCEA582-49F7-4778-91F5-20E43813CA06}"/>
              </a:ext>
            </a:extLst>
          </p:cNvPr>
          <p:cNvSpPr/>
          <p:nvPr/>
        </p:nvSpPr>
        <p:spPr>
          <a:xfrm>
            <a:off x="791092" y="2128247"/>
            <a:ext cx="2216151" cy="1222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7" name="Freeform 45">
            <a:extLst>
              <a:ext uri="{FF2B5EF4-FFF2-40B4-BE49-F238E27FC236}">
                <a16:creationId xmlns:a16="http://schemas.microsoft.com/office/drawing/2014/main" id="{964A7C5C-9986-44C2-986B-62E7DA636A5C}"/>
              </a:ext>
            </a:extLst>
          </p:cNvPr>
          <p:cNvSpPr>
            <a:spLocks noEditPoints="1"/>
          </p:cNvSpPr>
          <p:nvPr/>
        </p:nvSpPr>
        <p:spPr bwMode="auto">
          <a:xfrm>
            <a:off x="791092" y="1964734"/>
            <a:ext cx="6173788" cy="1541463"/>
          </a:xfrm>
          <a:custGeom>
            <a:avLst/>
            <a:gdLst>
              <a:gd name="T0" fmla="*/ 0 w 4595"/>
              <a:gd name="T1" fmla="*/ 0 h 1146"/>
              <a:gd name="T2" fmla="*/ 3811 w 4595"/>
              <a:gd name="T3" fmla="*/ 135 h 1146"/>
              <a:gd name="T4" fmla="*/ 3459 w 4595"/>
              <a:gd name="T5" fmla="*/ 227 h 1146"/>
              <a:gd name="T6" fmla="*/ 2899 w 4595"/>
              <a:gd name="T7" fmla="*/ 250 h 1146"/>
              <a:gd name="T8" fmla="*/ 2499 w 4595"/>
              <a:gd name="T9" fmla="*/ 135 h 1146"/>
              <a:gd name="T10" fmla="*/ 1625 w 4595"/>
              <a:gd name="T11" fmla="*/ 135 h 1146"/>
              <a:gd name="T12" fmla="*/ 1272 w 4595"/>
              <a:gd name="T13" fmla="*/ 227 h 1146"/>
              <a:gd name="T14" fmla="*/ 713 w 4595"/>
              <a:gd name="T15" fmla="*/ 250 h 1146"/>
              <a:gd name="T16" fmla="*/ 313 w 4595"/>
              <a:gd name="T17" fmla="*/ 136 h 1146"/>
              <a:gd name="T18" fmla="*/ 424 w 4595"/>
              <a:gd name="T19" fmla="*/ 976 h 1146"/>
              <a:gd name="T20" fmla="*/ 326 w 4595"/>
              <a:gd name="T21" fmla="*/ 644 h 1146"/>
              <a:gd name="T22" fmla="*/ 222 w 4595"/>
              <a:gd name="T23" fmla="*/ 607 h 1146"/>
              <a:gd name="T24" fmla="*/ 318 w 4595"/>
              <a:gd name="T25" fmla="*/ 290 h 1146"/>
              <a:gd name="T26" fmla="*/ 509 w 4595"/>
              <a:gd name="T27" fmla="*/ 607 h 1146"/>
              <a:gd name="T28" fmla="*/ 861 w 4595"/>
              <a:gd name="T29" fmla="*/ 407 h 1146"/>
              <a:gd name="T30" fmla="*/ 769 w 4595"/>
              <a:gd name="T31" fmla="*/ 643 h 1146"/>
              <a:gd name="T32" fmla="*/ 660 w 4595"/>
              <a:gd name="T33" fmla="*/ 407 h 1146"/>
              <a:gd name="T34" fmla="*/ 625 w 4595"/>
              <a:gd name="T35" fmla="*/ 313 h 1146"/>
              <a:gd name="T36" fmla="*/ 946 w 4595"/>
              <a:gd name="T37" fmla="*/ 402 h 1146"/>
              <a:gd name="T38" fmla="*/ 1323 w 4595"/>
              <a:gd name="T39" fmla="*/ 407 h 1146"/>
              <a:gd name="T40" fmla="*/ 1214 w 4595"/>
              <a:gd name="T41" fmla="*/ 643 h 1146"/>
              <a:gd name="T42" fmla="*/ 1121 w 4595"/>
              <a:gd name="T43" fmla="*/ 407 h 1146"/>
              <a:gd name="T44" fmla="*/ 1036 w 4595"/>
              <a:gd name="T45" fmla="*/ 402 h 1146"/>
              <a:gd name="T46" fmla="*/ 1357 w 4595"/>
              <a:gd name="T47" fmla="*/ 313 h 1146"/>
              <a:gd name="T48" fmla="*/ 1760 w 4595"/>
              <a:gd name="T49" fmla="*/ 606 h 1146"/>
              <a:gd name="T50" fmla="*/ 1656 w 4595"/>
              <a:gd name="T51" fmla="*/ 643 h 1146"/>
              <a:gd name="T52" fmla="*/ 1558 w 4595"/>
              <a:gd name="T53" fmla="*/ 975 h 1146"/>
              <a:gd name="T54" fmla="*/ 1473 w 4595"/>
              <a:gd name="T55" fmla="*/ 606 h 1146"/>
              <a:gd name="T56" fmla="*/ 1664 w 4595"/>
              <a:gd name="T57" fmla="*/ 289 h 1146"/>
              <a:gd name="T58" fmla="*/ 2234 w 4595"/>
              <a:gd name="T59" fmla="*/ 643 h 1146"/>
              <a:gd name="T60" fmla="*/ 2094 w 4595"/>
              <a:gd name="T61" fmla="*/ 986 h 1146"/>
              <a:gd name="T62" fmla="*/ 2075 w 4595"/>
              <a:gd name="T63" fmla="*/ 986 h 1146"/>
              <a:gd name="T64" fmla="*/ 1935 w 4595"/>
              <a:gd name="T65" fmla="*/ 643 h 1146"/>
              <a:gd name="T66" fmla="*/ 2083 w 4595"/>
              <a:gd name="T67" fmla="*/ 289 h 1146"/>
              <a:gd name="T68" fmla="*/ 2234 w 4595"/>
              <a:gd name="T69" fmla="*/ 643 h 1146"/>
              <a:gd name="T70" fmla="*/ 2611 w 4595"/>
              <a:gd name="T71" fmla="*/ 975 h 1146"/>
              <a:gd name="T72" fmla="*/ 2513 w 4595"/>
              <a:gd name="T73" fmla="*/ 643 h 1146"/>
              <a:gd name="T74" fmla="*/ 2409 w 4595"/>
              <a:gd name="T75" fmla="*/ 606 h 1146"/>
              <a:gd name="T76" fmla="*/ 2505 w 4595"/>
              <a:gd name="T77" fmla="*/ 289 h 1146"/>
              <a:gd name="T78" fmla="*/ 2696 w 4595"/>
              <a:gd name="T79" fmla="*/ 606 h 1146"/>
              <a:gd name="T80" fmla="*/ 3048 w 4595"/>
              <a:gd name="T81" fmla="*/ 407 h 1146"/>
              <a:gd name="T82" fmla="*/ 2955 w 4595"/>
              <a:gd name="T83" fmla="*/ 643 h 1146"/>
              <a:gd name="T84" fmla="*/ 2846 w 4595"/>
              <a:gd name="T85" fmla="*/ 407 h 1146"/>
              <a:gd name="T86" fmla="*/ 2812 w 4595"/>
              <a:gd name="T87" fmla="*/ 313 h 1146"/>
              <a:gd name="T88" fmla="*/ 3133 w 4595"/>
              <a:gd name="T89" fmla="*/ 402 h 1146"/>
              <a:gd name="T90" fmla="*/ 3509 w 4595"/>
              <a:gd name="T91" fmla="*/ 407 h 1146"/>
              <a:gd name="T92" fmla="*/ 3400 w 4595"/>
              <a:gd name="T93" fmla="*/ 643 h 1146"/>
              <a:gd name="T94" fmla="*/ 3308 w 4595"/>
              <a:gd name="T95" fmla="*/ 407 h 1146"/>
              <a:gd name="T96" fmla="*/ 3223 w 4595"/>
              <a:gd name="T97" fmla="*/ 402 h 1146"/>
              <a:gd name="T98" fmla="*/ 3544 w 4595"/>
              <a:gd name="T99" fmla="*/ 313 h 1146"/>
              <a:gd name="T100" fmla="*/ 3946 w 4595"/>
              <a:gd name="T101" fmla="*/ 606 h 1146"/>
              <a:gd name="T102" fmla="*/ 3843 w 4595"/>
              <a:gd name="T103" fmla="*/ 643 h 1146"/>
              <a:gd name="T104" fmla="*/ 3745 w 4595"/>
              <a:gd name="T105" fmla="*/ 975 h 1146"/>
              <a:gd name="T106" fmla="*/ 3660 w 4595"/>
              <a:gd name="T107" fmla="*/ 606 h 1146"/>
              <a:gd name="T108" fmla="*/ 3851 w 4595"/>
              <a:gd name="T109" fmla="*/ 289 h 1146"/>
              <a:gd name="T110" fmla="*/ 4421 w 4595"/>
              <a:gd name="T111" fmla="*/ 644 h 1146"/>
              <a:gd name="T112" fmla="*/ 4280 w 4595"/>
              <a:gd name="T113" fmla="*/ 987 h 1146"/>
              <a:gd name="T114" fmla="*/ 4262 w 4595"/>
              <a:gd name="T115" fmla="*/ 987 h 1146"/>
              <a:gd name="T116" fmla="*/ 4121 w 4595"/>
              <a:gd name="T117" fmla="*/ 644 h 1146"/>
              <a:gd name="T118" fmla="*/ 4270 w 4595"/>
              <a:gd name="T119" fmla="*/ 290 h 1146"/>
              <a:gd name="T120" fmla="*/ 4421 w 4595"/>
              <a:gd name="T121" fmla="*/ 644 h 1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595" h="1146">
                <a:moveTo>
                  <a:pt x="0" y="0"/>
                </a:moveTo>
                <a:cubicBezTo>
                  <a:pt x="0" y="1146"/>
                  <a:pt x="0" y="1146"/>
                  <a:pt x="0" y="1146"/>
                </a:cubicBezTo>
                <a:cubicBezTo>
                  <a:pt x="4595" y="1146"/>
                  <a:pt x="4595" y="1146"/>
                  <a:pt x="4595" y="1146"/>
                </a:cubicBezTo>
                <a:cubicBezTo>
                  <a:pt x="4595" y="0"/>
                  <a:pt x="4595" y="0"/>
                  <a:pt x="4595" y="0"/>
                </a:cubicBezTo>
                <a:lnTo>
                  <a:pt x="0" y="0"/>
                </a:lnTo>
                <a:close/>
                <a:moveTo>
                  <a:pt x="4248" y="136"/>
                </a:moveTo>
                <a:cubicBezTo>
                  <a:pt x="4302" y="117"/>
                  <a:pt x="4357" y="177"/>
                  <a:pt x="4333" y="227"/>
                </a:cubicBezTo>
                <a:cubicBezTo>
                  <a:pt x="4320" y="280"/>
                  <a:pt x="4243" y="293"/>
                  <a:pt x="4211" y="251"/>
                </a:cubicBezTo>
                <a:cubicBezTo>
                  <a:pt x="4177" y="214"/>
                  <a:pt x="4198" y="143"/>
                  <a:pt x="4248" y="136"/>
                </a:cubicBezTo>
                <a:close/>
                <a:moveTo>
                  <a:pt x="3811" y="135"/>
                </a:moveTo>
                <a:cubicBezTo>
                  <a:pt x="3866" y="121"/>
                  <a:pt x="3920" y="177"/>
                  <a:pt x="3896" y="227"/>
                </a:cubicBezTo>
                <a:cubicBezTo>
                  <a:pt x="3883" y="279"/>
                  <a:pt x="3808" y="290"/>
                  <a:pt x="3774" y="250"/>
                </a:cubicBezTo>
                <a:cubicBezTo>
                  <a:pt x="3742" y="212"/>
                  <a:pt x="3762" y="147"/>
                  <a:pt x="3811" y="135"/>
                </a:cubicBezTo>
                <a:close/>
                <a:moveTo>
                  <a:pt x="3374" y="135"/>
                </a:moveTo>
                <a:cubicBezTo>
                  <a:pt x="3428" y="121"/>
                  <a:pt x="3483" y="177"/>
                  <a:pt x="3459" y="227"/>
                </a:cubicBezTo>
                <a:cubicBezTo>
                  <a:pt x="3445" y="279"/>
                  <a:pt x="3371" y="290"/>
                  <a:pt x="3337" y="250"/>
                </a:cubicBezTo>
                <a:cubicBezTo>
                  <a:pt x="3304" y="212"/>
                  <a:pt x="3324" y="147"/>
                  <a:pt x="3374" y="135"/>
                </a:cubicBezTo>
                <a:close/>
                <a:moveTo>
                  <a:pt x="2937" y="135"/>
                </a:moveTo>
                <a:cubicBezTo>
                  <a:pt x="2991" y="121"/>
                  <a:pt x="3045" y="177"/>
                  <a:pt x="3021" y="227"/>
                </a:cubicBezTo>
                <a:cubicBezTo>
                  <a:pt x="3008" y="279"/>
                  <a:pt x="2933" y="290"/>
                  <a:pt x="2899" y="250"/>
                </a:cubicBezTo>
                <a:cubicBezTo>
                  <a:pt x="2867" y="212"/>
                  <a:pt x="2887" y="147"/>
                  <a:pt x="2937" y="135"/>
                </a:cubicBezTo>
                <a:close/>
                <a:moveTo>
                  <a:pt x="2499" y="135"/>
                </a:moveTo>
                <a:cubicBezTo>
                  <a:pt x="2554" y="121"/>
                  <a:pt x="2608" y="177"/>
                  <a:pt x="2584" y="227"/>
                </a:cubicBezTo>
                <a:cubicBezTo>
                  <a:pt x="2571" y="279"/>
                  <a:pt x="2496" y="290"/>
                  <a:pt x="2462" y="250"/>
                </a:cubicBezTo>
                <a:cubicBezTo>
                  <a:pt x="2430" y="212"/>
                  <a:pt x="2450" y="147"/>
                  <a:pt x="2499" y="135"/>
                </a:cubicBezTo>
                <a:close/>
                <a:moveTo>
                  <a:pt x="2062" y="135"/>
                </a:moveTo>
                <a:cubicBezTo>
                  <a:pt x="2116" y="121"/>
                  <a:pt x="2171" y="177"/>
                  <a:pt x="2147" y="227"/>
                </a:cubicBezTo>
                <a:cubicBezTo>
                  <a:pt x="2134" y="279"/>
                  <a:pt x="2059" y="290"/>
                  <a:pt x="2025" y="250"/>
                </a:cubicBezTo>
                <a:cubicBezTo>
                  <a:pt x="1992" y="212"/>
                  <a:pt x="2012" y="147"/>
                  <a:pt x="2062" y="135"/>
                </a:cubicBezTo>
                <a:close/>
                <a:moveTo>
                  <a:pt x="1625" y="135"/>
                </a:moveTo>
                <a:cubicBezTo>
                  <a:pt x="1679" y="121"/>
                  <a:pt x="1733" y="177"/>
                  <a:pt x="1710" y="227"/>
                </a:cubicBezTo>
                <a:cubicBezTo>
                  <a:pt x="1696" y="279"/>
                  <a:pt x="1621" y="290"/>
                  <a:pt x="1587" y="250"/>
                </a:cubicBezTo>
                <a:cubicBezTo>
                  <a:pt x="1555" y="212"/>
                  <a:pt x="1575" y="147"/>
                  <a:pt x="1625" y="135"/>
                </a:cubicBezTo>
                <a:close/>
                <a:moveTo>
                  <a:pt x="1187" y="135"/>
                </a:moveTo>
                <a:cubicBezTo>
                  <a:pt x="1242" y="121"/>
                  <a:pt x="1296" y="177"/>
                  <a:pt x="1272" y="227"/>
                </a:cubicBezTo>
                <a:cubicBezTo>
                  <a:pt x="1259" y="279"/>
                  <a:pt x="1184" y="290"/>
                  <a:pt x="1150" y="250"/>
                </a:cubicBezTo>
                <a:cubicBezTo>
                  <a:pt x="1118" y="212"/>
                  <a:pt x="1138" y="147"/>
                  <a:pt x="1187" y="135"/>
                </a:cubicBezTo>
                <a:close/>
                <a:moveTo>
                  <a:pt x="750" y="135"/>
                </a:moveTo>
                <a:cubicBezTo>
                  <a:pt x="804" y="121"/>
                  <a:pt x="859" y="177"/>
                  <a:pt x="835" y="227"/>
                </a:cubicBezTo>
                <a:cubicBezTo>
                  <a:pt x="822" y="279"/>
                  <a:pt x="747" y="290"/>
                  <a:pt x="713" y="250"/>
                </a:cubicBezTo>
                <a:cubicBezTo>
                  <a:pt x="680" y="212"/>
                  <a:pt x="700" y="147"/>
                  <a:pt x="750" y="135"/>
                </a:cubicBezTo>
                <a:close/>
                <a:moveTo>
                  <a:pt x="313" y="136"/>
                </a:moveTo>
                <a:cubicBezTo>
                  <a:pt x="366" y="117"/>
                  <a:pt x="421" y="177"/>
                  <a:pt x="398" y="227"/>
                </a:cubicBezTo>
                <a:cubicBezTo>
                  <a:pt x="384" y="280"/>
                  <a:pt x="307" y="293"/>
                  <a:pt x="276" y="251"/>
                </a:cubicBezTo>
                <a:cubicBezTo>
                  <a:pt x="241" y="214"/>
                  <a:pt x="262" y="143"/>
                  <a:pt x="313" y="136"/>
                </a:cubicBezTo>
                <a:close/>
                <a:moveTo>
                  <a:pt x="485" y="644"/>
                </a:moveTo>
                <a:cubicBezTo>
                  <a:pt x="461" y="649"/>
                  <a:pt x="448" y="625"/>
                  <a:pt x="448" y="607"/>
                </a:cubicBezTo>
                <a:cubicBezTo>
                  <a:pt x="448" y="539"/>
                  <a:pt x="448" y="473"/>
                  <a:pt x="448" y="408"/>
                </a:cubicBezTo>
                <a:cubicBezTo>
                  <a:pt x="443" y="408"/>
                  <a:pt x="432" y="408"/>
                  <a:pt x="424" y="408"/>
                </a:cubicBezTo>
                <a:cubicBezTo>
                  <a:pt x="424" y="596"/>
                  <a:pt x="427" y="788"/>
                  <a:pt x="424" y="976"/>
                </a:cubicBezTo>
                <a:cubicBezTo>
                  <a:pt x="429" y="1023"/>
                  <a:pt x="350" y="1031"/>
                  <a:pt x="345" y="987"/>
                </a:cubicBezTo>
                <a:cubicBezTo>
                  <a:pt x="345" y="871"/>
                  <a:pt x="345" y="759"/>
                  <a:pt x="345" y="644"/>
                </a:cubicBezTo>
                <a:cubicBezTo>
                  <a:pt x="345" y="644"/>
                  <a:pt x="345" y="644"/>
                  <a:pt x="339" y="644"/>
                </a:cubicBezTo>
                <a:cubicBezTo>
                  <a:pt x="339" y="644"/>
                  <a:pt x="339" y="644"/>
                  <a:pt x="331" y="644"/>
                </a:cubicBezTo>
                <a:cubicBezTo>
                  <a:pt x="331" y="644"/>
                  <a:pt x="331" y="644"/>
                  <a:pt x="326" y="644"/>
                </a:cubicBezTo>
                <a:cubicBezTo>
                  <a:pt x="326" y="759"/>
                  <a:pt x="326" y="871"/>
                  <a:pt x="326" y="987"/>
                </a:cubicBezTo>
                <a:cubicBezTo>
                  <a:pt x="321" y="1031"/>
                  <a:pt x="241" y="1023"/>
                  <a:pt x="246" y="976"/>
                </a:cubicBezTo>
                <a:cubicBezTo>
                  <a:pt x="244" y="788"/>
                  <a:pt x="246" y="596"/>
                  <a:pt x="246" y="408"/>
                </a:cubicBezTo>
                <a:cubicBezTo>
                  <a:pt x="238" y="408"/>
                  <a:pt x="228" y="408"/>
                  <a:pt x="222" y="408"/>
                </a:cubicBezTo>
                <a:cubicBezTo>
                  <a:pt x="222" y="473"/>
                  <a:pt x="222" y="539"/>
                  <a:pt x="222" y="607"/>
                </a:cubicBezTo>
                <a:cubicBezTo>
                  <a:pt x="222" y="625"/>
                  <a:pt x="209" y="649"/>
                  <a:pt x="185" y="644"/>
                </a:cubicBezTo>
                <a:cubicBezTo>
                  <a:pt x="167" y="646"/>
                  <a:pt x="159" y="623"/>
                  <a:pt x="161" y="607"/>
                </a:cubicBezTo>
                <a:cubicBezTo>
                  <a:pt x="159" y="539"/>
                  <a:pt x="161" y="471"/>
                  <a:pt x="161" y="403"/>
                </a:cubicBezTo>
                <a:cubicBezTo>
                  <a:pt x="161" y="371"/>
                  <a:pt x="161" y="335"/>
                  <a:pt x="188" y="314"/>
                </a:cubicBezTo>
                <a:cubicBezTo>
                  <a:pt x="225" y="285"/>
                  <a:pt x="273" y="290"/>
                  <a:pt x="318" y="290"/>
                </a:cubicBezTo>
                <a:cubicBezTo>
                  <a:pt x="323" y="290"/>
                  <a:pt x="329" y="290"/>
                  <a:pt x="334" y="290"/>
                </a:cubicBezTo>
                <a:cubicBezTo>
                  <a:pt x="342" y="290"/>
                  <a:pt x="347" y="290"/>
                  <a:pt x="352" y="290"/>
                </a:cubicBezTo>
                <a:cubicBezTo>
                  <a:pt x="398" y="290"/>
                  <a:pt x="445" y="285"/>
                  <a:pt x="482" y="314"/>
                </a:cubicBezTo>
                <a:cubicBezTo>
                  <a:pt x="509" y="335"/>
                  <a:pt x="509" y="371"/>
                  <a:pt x="509" y="403"/>
                </a:cubicBezTo>
                <a:cubicBezTo>
                  <a:pt x="509" y="471"/>
                  <a:pt x="512" y="539"/>
                  <a:pt x="509" y="607"/>
                </a:cubicBezTo>
                <a:cubicBezTo>
                  <a:pt x="512" y="623"/>
                  <a:pt x="504" y="646"/>
                  <a:pt x="485" y="644"/>
                </a:cubicBezTo>
                <a:close/>
                <a:moveTo>
                  <a:pt x="922" y="643"/>
                </a:moveTo>
                <a:cubicBezTo>
                  <a:pt x="899" y="648"/>
                  <a:pt x="885" y="624"/>
                  <a:pt x="885" y="606"/>
                </a:cubicBezTo>
                <a:cubicBezTo>
                  <a:pt x="885" y="538"/>
                  <a:pt x="885" y="473"/>
                  <a:pt x="885" y="407"/>
                </a:cubicBezTo>
                <a:cubicBezTo>
                  <a:pt x="880" y="407"/>
                  <a:pt x="869" y="407"/>
                  <a:pt x="861" y="407"/>
                </a:cubicBezTo>
                <a:cubicBezTo>
                  <a:pt x="861" y="596"/>
                  <a:pt x="852" y="787"/>
                  <a:pt x="861" y="975"/>
                </a:cubicBezTo>
                <a:cubicBezTo>
                  <a:pt x="864" y="1023"/>
                  <a:pt x="784" y="1031"/>
                  <a:pt x="782" y="986"/>
                </a:cubicBezTo>
                <a:cubicBezTo>
                  <a:pt x="775" y="871"/>
                  <a:pt x="782" y="758"/>
                  <a:pt x="782" y="643"/>
                </a:cubicBezTo>
                <a:cubicBezTo>
                  <a:pt x="782" y="643"/>
                  <a:pt x="782" y="643"/>
                  <a:pt x="777" y="643"/>
                </a:cubicBezTo>
                <a:cubicBezTo>
                  <a:pt x="777" y="643"/>
                  <a:pt x="777" y="643"/>
                  <a:pt x="769" y="643"/>
                </a:cubicBezTo>
                <a:cubicBezTo>
                  <a:pt x="769" y="643"/>
                  <a:pt x="769" y="643"/>
                  <a:pt x="763" y="643"/>
                </a:cubicBezTo>
                <a:cubicBezTo>
                  <a:pt x="763" y="758"/>
                  <a:pt x="770" y="871"/>
                  <a:pt x="763" y="986"/>
                </a:cubicBezTo>
                <a:cubicBezTo>
                  <a:pt x="761" y="1031"/>
                  <a:pt x="681" y="1023"/>
                  <a:pt x="684" y="975"/>
                </a:cubicBezTo>
                <a:cubicBezTo>
                  <a:pt x="693" y="787"/>
                  <a:pt x="684" y="596"/>
                  <a:pt x="684" y="407"/>
                </a:cubicBezTo>
                <a:cubicBezTo>
                  <a:pt x="676" y="407"/>
                  <a:pt x="665" y="407"/>
                  <a:pt x="660" y="407"/>
                </a:cubicBezTo>
                <a:cubicBezTo>
                  <a:pt x="660" y="473"/>
                  <a:pt x="660" y="538"/>
                  <a:pt x="660" y="606"/>
                </a:cubicBezTo>
                <a:cubicBezTo>
                  <a:pt x="660" y="624"/>
                  <a:pt x="647" y="648"/>
                  <a:pt x="623" y="643"/>
                </a:cubicBezTo>
                <a:cubicBezTo>
                  <a:pt x="604" y="645"/>
                  <a:pt x="598" y="622"/>
                  <a:pt x="599" y="606"/>
                </a:cubicBezTo>
                <a:cubicBezTo>
                  <a:pt x="603" y="538"/>
                  <a:pt x="599" y="470"/>
                  <a:pt x="599" y="402"/>
                </a:cubicBezTo>
                <a:cubicBezTo>
                  <a:pt x="599" y="370"/>
                  <a:pt x="599" y="334"/>
                  <a:pt x="625" y="313"/>
                </a:cubicBezTo>
                <a:cubicBezTo>
                  <a:pt x="662" y="284"/>
                  <a:pt x="710" y="289"/>
                  <a:pt x="755" y="289"/>
                </a:cubicBezTo>
                <a:cubicBezTo>
                  <a:pt x="761" y="289"/>
                  <a:pt x="766" y="289"/>
                  <a:pt x="771" y="289"/>
                </a:cubicBezTo>
                <a:cubicBezTo>
                  <a:pt x="779" y="289"/>
                  <a:pt x="784" y="289"/>
                  <a:pt x="790" y="289"/>
                </a:cubicBezTo>
                <a:cubicBezTo>
                  <a:pt x="835" y="289"/>
                  <a:pt x="883" y="284"/>
                  <a:pt x="920" y="313"/>
                </a:cubicBezTo>
                <a:cubicBezTo>
                  <a:pt x="946" y="334"/>
                  <a:pt x="946" y="370"/>
                  <a:pt x="946" y="402"/>
                </a:cubicBezTo>
                <a:cubicBezTo>
                  <a:pt x="946" y="470"/>
                  <a:pt x="942" y="538"/>
                  <a:pt x="946" y="606"/>
                </a:cubicBezTo>
                <a:cubicBezTo>
                  <a:pt x="947" y="622"/>
                  <a:pt x="941" y="645"/>
                  <a:pt x="922" y="643"/>
                </a:cubicBezTo>
                <a:close/>
                <a:moveTo>
                  <a:pt x="1360" y="643"/>
                </a:moveTo>
                <a:cubicBezTo>
                  <a:pt x="1336" y="648"/>
                  <a:pt x="1323" y="624"/>
                  <a:pt x="1323" y="606"/>
                </a:cubicBezTo>
                <a:cubicBezTo>
                  <a:pt x="1323" y="538"/>
                  <a:pt x="1323" y="473"/>
                  <a:pt x="1323" y="407"/>
                </a:cubicBezTo>
                <a:cubicBezTo>
                  <a:pt x="1317" y="407"/>
                  <a:pt x="1307" y="407"/>
                  <a:pt x="1299" y="407"/>
                </a:cubicBezTo>
                <a:cubicBezTo>
                  <a:pt x="1299" y="596"/>
                  <a:pt x="1289" y="787"/>
                  <a:pt x="1299" y="975"/>
                </a:cubicBezTo>
                <a:cubicBezTo>
                  <a:pt x="1301" y="1023"/>
                  <a:pt x="1222" y="1031"/>
                  <a:pt x="1219" y="986"/>
                </a:cubicBezTo>
                <a:cubicBezTo>
                  <a:pt x="1212" y="871"/>
                  <a:pt x="1219" y="758"/>
                  <a:pt x="1219" y="643"/>
                </a:cubicBezTo>
                <a:cubicBezTo>
                  <a:pt x="1219" y="643"/>
                  <a:pt x="1219" y="643"/>
                  <a:pt x="1214" y="643"/>
                </a:cubicBezTo>
                <a:cubicBezTo>
                  <a:pt x="1214" y="643"/>
                  <a:pt x="1214" y="643"/>
                  <a:pt x="1206" y="643"/>
                </a:cubicBezTo>
                <a:cubicBezTo>
                  <a:pt x="1206" y="643"/>
                  <a:pt x="1206" y="643"/>
                  <a:pt x="1201" y="643"/>
                </a:cubicBezTo>
                <a:cubicBezTo>
                  <a:pt x="1201" y="758"/>
                  <a:pt x="1207" y="871"/>
                  <a:pt x="1201" y="986"/>
                </a:cubicBezTo>
                <a:cubicBezTo>
                  <a:pt x="1198" y="1031"/>
                  <a:pt x="1119" y="1023"/>
                  <a:pt x="1121" y="975"/>
                </a:cubicBezTo>
                <a:cubicBezTo>
                  <a:pt x="1130" y="787"/>
                  <a:pt x="1121" y="596"/>
                  <a:pt x="1121" y="407"/>
                </a:cubicBezTo>
                <a:cubicBezTo>
                  <a:pt x="1113" y="407"/>
                  <a:pt x="1102" y="407"/>
                  <a:pt x="1097" y="407"/>
                </a:cubicBezTo>
                <a:cubicBezTo>
                  <a:pt x="1097" y="473"/>
                  <a:pt x="1097" y="538"/>
                  <a:pt x="1097" y="606"/>
                </a:cubicBezTo>
                <a:cubicBezTo>
                  <a:pt x="1097" y="624"/>
                  <a:pt x="1084" y="648"/>
                  <a:pt x="1060" y="643"/>
                </a:cubicBezTo>
                <a:cubicBezTo>
                  <a:pt x="1041" y="645"/>
                  <a:pt x="1035" y="622"/>
                  <a:pt x="1036" y="606"/>
                </a:cubicBezTo>
                <a:cubicBezTo>
                  <a:pt x="1040" y="538"/>
                  <a:pt x="1036" y="470"/>
                  <a:pt x="1036" y="402"/>
                </a:cubicBezTo>
                <a:cubicBezTo>
                  <a:pt x="1036" y="370"/>
                  <a:pt x="1036" y="334"/>
                  <a:pt x="1063" y="313"/>
                </a:cubicBezTo>
                <a:cubicBezTo>
                  <a:pt x="1100" y="284"/>
                  <a:pt x="1148" y="289"/>
                  <a:pt x="1193" y="289"/>
                </a:cubicBezTo>
                <a:cubicBezTo>
                  <a:pt x="1198" y="289"/>
                  <a:pt x="1203" y="289"/>
                  <a:pt x="1209" y="289"/>
                </a:cubicBezTo>
                <a:cubicBezTo>
                  <a:pt x="1216" y="289"/>
                  <a:pt x="1222" y="289"/>
                  <a:pt x="1227" y="289"/>
                </a:cubicBezTo>
                <a:cubicBezTo>
                  <a:pt x="1272" y="289"/>
                  <a:pt x="1320" y="284"/>
                  <a:pt x="1357" y="313"/>
                </a:cubicBezTo>
                <a:cubicBezTo>
                  <a:pt x="1384" y="334"/>
                  <a:pt x="1384" y="370"/>
                  <a:pt x="1384" y="402"/>
                </a:cubicBezTo>
                <a:cubicBezTo>
                  <a:pt x="1384" y="470"/>
                  <a:pt x="1379" y="538"/>
                  <a:pt x="1384" y="606"/>
                </a:cubicBezTo>
                <a:cubicBezTo>
                  <a:pt x="1385" y="622"/>
                  <a:pt x="1378" y="645"/>
                  <a:pt x="1360" y="643"/>
                </a:cubicBezTo>
                <a:close/>
                <a:moveTo>
                  <a:pt x="1797" y="643"/>
                </a:moveTo>
                <a:cubicBezTo>
                  <a:pt x="1773" y="648"/>
                  <a:pt x="1760" y="624"/>
                  <a:pt x="1760" y="606"/>
                </a:cubicBezTo>
                <a:cubicBezTo>
                  <a:pt x="1760" y="538"/>
                  <a:pt x="1760" y="473"/>
                  <a:pt x="1760" y="407"/>
                </a:cubicBezTo>
                <a:cubicBezTo>
                  <a:pt x="1755" y="407"/>
                  <a:pt x="1744" y="407"/>
                  <a:pt x="1736" y="407"/>
                </a:cubicBezTo>
                <a:cubicBezTo>
                  <a:pt x="1736" y="596"/>
                  <a:pt x="1727" y="787"/>
                  <a:pt x="1736" y="975"/>
                </a:cubicBezTo>
                <a:cubicBezTo>
                  <a:pt x="1738" y="1023"/>
                  <a:pt x="1659" y="1031"/>
                  <a:pt x="1656" y="986"/>
                </a:cubicBezTo>
                <a:cubicBezTo>
                  <a:pt x="1650" y="871"/>
                  <a:pt x="1656" y="758"/>
                  <a:pt x="1656" y="643"/>
                </a:cubicBezTo>
                <a:cubicBezTo>
                  <a:pt x="1656" y="643"/>
                  <a:pt x="1656" y="643"/>
                  <a:pt x="1651" y="643"/>
                </a:cubicBezTo>
                <a:cubicBezTo>
                  <a:pt x="1651" y="643"/>
                  <a:pt x="1651" y="643"/>
                  <a:pt x="1643" y="643"/>
                </a:cubicBezTo>
                <a:cubicBezTo>
                  <a:pt x="1643" y="643"/>
                  <a:pt x="1643" y="643"/>
                  <a:pt x="1638" y="643"/>
                </a:cubicBezTo>
                <a:cubicBezTo>
                  <a:pt x="1638" y="758"/>
                  <a:pt x="1645" y="871"/>
                  <a:pt x="1638" y="986"/>
                </a:cubicBezTo>
                <a:cubicBezTo>
                  <a:pt x="1635" y="1031"/>
                  <a:pt x="1556" y="1023"/>
                  <a:pt x="1558" y="975"/>
                </a:cubicBezTo>
                <a:cubicBezTo>
                  <a:pt x="1568" y="787"/>
                  <a:pt x="1558" y="596"/>
                  <a:pt x="1558" y="407"/>
                </a:cubicBezTo>
                <a:cubicBezTo>
                  <a:pt x="1550" y="407"/>
                  <a:pt x="1540" y="407"/>
                  <a:pt x="1534" y="407"/>
                </a:cubicBezTo>
                <a:cubicBezTo>
                  <a:pt x="1534" y="473"/>
                  <a:pt x="1534" y="538"/>
                  <a:pt x="1534" y="606"/>
                </a:cubicBezTo>
                <a:cubicBezTo>
                  <a:pt x="1534" y="624"/>
                  <a:pt x="1521" y="648"/>
                  <a:pt x="1497" y="643"/>
                </a:cubicBezTo>
                <a:cubicBezTo>
                  <a:pt x="1479" y="645"/>
                  <a:pt x="1472" y="622"/>
                  <a:pt x="1473" y="606"/>
                </a:cubicBezTo>
                <a:cubicBezTo>
                  <a:pt x="1478" y="538"/>
                  <a:pt x="1473" y="470"/>
                  <a:pt x="1473" y="402"/>
                </a:cubicBezTo>
                <a:cubicBezTo>
                  <a:pt x="1473" y="370"/>
                  <a:pt x="1473" y="334"/>
                  <a:pt x="1500" y="313"/>
                </a:cubicBezTo>
                <a:cubicBezTo>
                  <a:pt x="1537" y="284"/>
                  <a:pt x="1585" y="289"/>
                  <a:pt x="1630" y="289"/>
                </a:cubicBezTo>
                <a:cubicBezTo>
                  <a:pt x="1635" y="289"/>
                  <a:pt x="1641" y="289"/>
                  <a:pt x="1646" y="289"/>
                </a:cubicBezTo>
                <a:cubicBezTo>
                  <a:pt x="1654" y="289"/>
                  <a:pt x="1659" y="289"/>
                  <a:pt x="1664" y="289"/>
                </a:cubicBezTo>
                <a:cubicBezTo>
                  <a:pt x="1710" y="289"/>
                  <a:pt x="1757" y="284"/>
                  <a:pt x="1794" y="313"/>
                </a:cubicBezTo>
                <a:cubicBezTo>
                  <a:pt x="1821" y="334"/>
                  <a:pt x="1821" y="370"/>
                  <a:pt x="1821" y="402"/>
                </a:cubicBezTo>
                <a:cubicBezTo>
                  <a:pt x="1821" y="470"/>
                  <a:pt x="1817" y="538"/>
                  <a:pt x="1821" y="606"/>
                </a:cubicBezTo>
                <a:cubicBezTo>
                  <a:pt x="1822" y="622"/>
                  <a:pt x="1816" y="645"/>
                  <a:pt x="1797" y="643"/>
                </a:cubicBezTo>
                <a:close/>
                <a:moveTo>
                  <a:pt x="2234" y="643"/>
                </a:moveTo>
                <a:cubicBezTo>
                  <a:pt x="2210" y="648"/>
                  <a:pt x="2197" y="624"/>
                  <a:pt x="2197" y="606"/>
                </a:cubicBezTo>
                <a:cubicBezTo>
                  <a:pt x="2197" y="538"/>
                  <a:pt x="2197" y="473"/>
                  <a:pt x="2197" y="407"/>
                </a:cubicBezTo>
                <a:cubicBezTo>
                  <a:pt x="2192" y="407"/>
                  <a:pt x="2181" y="407"/>
                  <a:pt x="2173" y="407"/>
                </a:cubicBezTo>
                <a:cubicBezTo>
                  <a:pt x="2173" y="596"/>
                  <a:pt x="2164" y="787"/>
                  <a:pt x="2173" y="975"/>
                </a:cubicBezTo>
                <a:cubicBezTo>
                  <a:pt x="2176" y="1023"/>
                  <a:pt x="2096" y="1031"/>
                  <a:pt x="2094" y="986"/>
                </a:cubicBezTo>
                <a:cubicBezTo>
                  <a:pt x="2087" y="871"/>
                  <a:pt x="2094" y="758"/>
                  <a:pt x="2094" y="643"/>
                </a:cubicBezTo>
                <a:cubicBezTo>
                  <a:pt x="2094" y="643"/>
                  <a:pt x="2094" y="643"/>
                  <a:pt x="2088" y="643"/>
                </a:cubicBezTo>
                <a:cubicBezTo>
                  <a:pt x="2088" y="643"/>
                  <a:pt x="2088" y="643"/>
                  <a:pt x="2080" y="643"/>
                </a:cubicBezTo>
                <a:cubicBezTo>
                  <a:pt x="2080" y="643"/>
                  <a:pt x="2080" y="643"/>
                  <a:pt x="2075" y="643"/>
                </a:cubicBezTo>
                <a:cubicBezTo>
                  <a:pt x="2075" y="758"/>
                  <a:pt x="2082" y="871"/>
                  <a:pt x="2075" y="986"/>
                </a:cubicBezTo>
                <a:cubicBezTo>
                  <a:pt x="2073" y="1031"/>
                  <a:pt x="1993" y="1023"/>
                  <a:pt x="1996" y="975"/>
                </a:cubicBezTo>
                <a:cubicBezTo>
                  <a:pt x="2005" y="787"/>
                  <a:pt x="1996" y="596"/>
                  <a:pt x="1996" y="407"/>
                </a:cubicBezTo>
                <a:cubicBezTo>
                  <a:pt x="1988" y="407"/>
                  <a:pt x="1977" y="407"/>
                  <a:pt x="1972" y="407"/>
                </a:cubicBezTo>
                <a:cubicBezTo>
                  <a:pt x="1972" y="473"/>
                  <a:pt x="1972" y="538"/>
                  <a:pt x="1972" y="606"/>
                </a:cubicBezTo>
                <a:cubicBezTo>
                  <a:pt x="1972" y="624"/>
                  <a:pt x="1958" y="648"/>
                  <a:pt x="1935" y="643"/>
                </a:cubicBezTo>
                <a:cubicBezTo>
                  <a:pt x="1916" y="645"/>
                  <a:pt x="1910" y="622"/>
                  <a:pt x="1911" y="606"/>
                </a:cubicBezTo>
                <a:cubicBezTo>
                  <a:pt x="1915" y="538"/>
                  <a:pt x="1911" y="470"/>
                  <a:pt x="1911" y="402"/>
                </a:cubicBezTo>
                <a:cubicBezTo>
                  <a:pt x="1911" y="370"/>
                  <a:pt x="1911" y="334"/>
                  <a:pt x="1937" y="313"/>
                </a:cubicBezTo>
                <a:cubicBezTo>
                  <a:pt x="1974" y="284"/>
                  <a:pt x="2022" y="289"/>
                  <a:pt x="2067" y="289"/>
                </a:cubicBezTo>
                <a:cubicBezTo>
                  <a:pt x="2073" y="289"/>
                  <a:pt x="2078" y="289"/>
                  <a:pt x="2083" y="289"/>
                </a:cubicBezTo>
                <a:cubicBezTo>
                  <a:pt x="2091" y="289"/>
                  <a:pt x="2096" y="289"/>
                  <a:pt x="2102" y="289"/>
                </a:cubicBezTo>
                <a:cubicBezTo>
                  <a:pt x="2147" y="289"/>
                  <a:pt x="2195" y="284"/>
                  <a:pt x="2232" y="313"/>
                </a:cubicBezTo>
                <a:cubicBezTo>
                  <a:pt x="2258" y="334"/>
                  <a:pt x="2258" y="370"/>
                  <a:pt x="2258" y="402"/>
                </a:cubicBezTo>
                <a:cubicBezTo>
                  <a:pt x="2258" y="470"/>
                  <a:pt x="2254" y="538"/>
                  <a:pt x="2258" y="606"/>
                </a:cubicBezTo>
                <a:cubicBezTo>
                  <a:pt x="2259" y="622"/>
                  <a:pt x="2253" y="645"/>
                  <a:pt x="2234" y="643"/>
                </a:cubicBezTo>
                <a:close/>
                <a:moveTo>
                  <a:pt x="2672" y="643"/>
                </a:moveTo>
                <a:cubicBezTo>
                  <a:pt x="2648" y="648"/>
                  <a:pt x="2635" y="624"/>
                  <a:pt x="2635" y="606"/>
                </a:cubicBezTo>
                <a:cubicBezTo>
                  <a:pt x="2635" y="538"/>
                  <a:pt x="2635" y="473"/>
                  <a:pt x="2635" y="407"/>
                </a:cubicBezTo>
                <a:cubicBezTo>
                  <a:pt x="2629" y="407"/>
                  <a:pt x="2619" y="407"/>
                  <a:pt x="2611" y="407"/>
                </a:cubicBezTo>
                <a:cubicBezTo>
                  <a:pt x="2611" y="596"/>
                  <a:pt x="2601" y="787"/>
                  <a:pt x="2611" y="975"/>
                </a:cubicBezTo>
                <a:cubicBezTo>
                  <a:pt x="2613" y="1023"/>
                  <a:pt x="2534" y="1031"/>
                  <a:pt x="2531" y="986"/>
                </a:cubicBezTo>
                <a:cubicBezTo>
                  <a:pt x="2524" y="871"/>
                  <a:pt x="2531" y="758"/>
                  <a:pt x="2531" y="643"/>
                </a:cubicBezTo>
                <a:cubicBezTo>
                  <a:pt x="2531" y="643"/>
                  <a:pt x="2531" y="643"/>
                  <a:pt x="2526" y="643"/>
                </a:cubicBezTo>
                <a:cubicBezTo>
                  <a:pt x="2526" y="643"/>
                  <a:pt x="2526" y="643"/>
                  <a:pt x="2518" y="643"/>
                </a:cubicBezTo>
                <a:cubicBezTo>
                  <a:pt x="2518" y="643"/>
                  <a:pt x="2518" y="643"/>
                  <a:pt x="2513" y="643"/>
                </a:cubicBezTo>
                <a:cubicBezTo>
                  <a:pt x="2513" y="758"/>
                  <a:pt x="2519" y="871"/>
                  <a:pt x="2513" y="986"/>
                </a:cubicBezTo>
                <a:cubicBezTo>
                  <a:pt x="2510" y="1031"/>
                  <a:pt x="2431" y="1023"/>
                  <a:pt x="2433" y="975"/>
                </a:cubicBezTo>
                <a:cubicBezTo>
                  <a:pt x="2442" y="787"/>
                  <a:pt x="2433" y="596"/>
                  <a:pt x="2433" y="407"/>
                </a:cubicBezTo>
                <a:cubicBezTo>
                  <a:pt x="2425" y="407"/>
                  <a:pt x="2414" y="407"/>
                  <a:pt x="2409" y="407"/>
                </a:cubicBezTo>
                <a:cubicBezTo>
                  <a:pt x="2409" y="473"/>
                  <a:pt x="2409" y="538"/>
                  <a:pt x="2409" y="606"/>
                </a:cubicBezTo>
                <a:cubicBezTo>
                  <a:pt x="2409" y="624"/>
                  <a:pt x="2396" y="648"/>
                  <a:pt x="2372" y="643"/>
                </a:cubicBezTo>
                <a:cubicBezTo>
                  <a:pt x="2353" y="645"/>
                  <a:pt x="2347" y="622"/>
                  <a:pt x="2348" y="606"/>
                </a:cubicBezTo>
                <a:cubicBezTo>
                  <a:pt x="2352" y="538"/>
                  <a:pt x="2348" y="470"/>
                  <a:pt x="2348" y="402"/>
                </a:cubicBezTo>
                <a:cubicBezTo>
                  <a:pt x="2348" y="370"/>
                  <a:pt x="2348" y="334"/>
                  <a:pt x="2375" y="313"/>
                </a:cubicBezTo>
                <a:cubicBezTo>
                  <a:pt x="2412" y="284"/>
                  <a:pt x="2459" y="289"/>
                  <a:pt x="2505" y="289"/>
                </a:cubicBezTo>
                <a:cubicBezTo>
                  <a:pt x="2510" y="289"/>
                  <a:pt x="2515" y="289"/>
                  <a:pt x="2520" y="289"/>
                </a:cubicBezTo>
                <a:cubicBezTo>
                  <a:pt x="2528" y="289"/>
                  <a:pt x="2534" y="289"/>
                  <a:pt x="2539" y="289"/>
                </a:cubicBezTo>
                <a:cubicBezTo>
                  <a:pt x="2584" y="289"/>
                  <a:pt x="2632" y="284"/>
                  <a:pt x="2669" y="313"/>
                </a:cubicBezTo>
                <a:cubicBezTo>
                  <a:pt x="2696" y="334"/>
                  <a:pt x="2696" y="370"/>
                  <a:pt x="2696" y="402"/>
                </a:cubicBezTo>
                <a:cubicBezTo>
                  <a:pt x="2696" y="470"/>
                  <a:pt x="2691" y="538"/>
                  <a:pt x="2696" y="606"/>
                </a:cubicBezTo>
                <a:cubicBezTo>
                  <a:pt x="2697" y="622"/>
                  <a:pt x="2690" y="645"/>
                  <a:pt x="2672" y="643"/>
                </a:cubicBezTo>
                <a:close/>
                <a:moveTo>
                  <a:pt x="3109" y="643"/>
                </a:moveTo>
                <a:cubicBezTo>
                  <a:pt x="3085" y="648"/>
                  <a:pt x="3072" y="624"/>
                  <a:pt x="3072" y="606"/>
                </a:cubicBezTo>
                <a:cubicBezTo>
                  <a:pt x="3072" y="538"/>
                  <a:pt x="3072" y="473"/>
                  <a:pt x="3072" y="407"/>
                </a:cubicBezTo>
                <a:cubicBezTo>
                  <a:pt x="3067" y="407"/>
                  <a:pt x="3056" y="407"/>
                  <a:pt x="3048" y="407"/>
                </a:cubicBezTo>
                <a:cubicBezTo>
                  <a:pt x="3048" y="596"/>
                  <a:pt x="3039" y="787"/>
                  <a:pt x="3048" y="975"/>
                </a:cubicBezTo>
                <a:cubicBezTo>
                  <a:pt x="3050" y="1023"/>
                  <a:pt x="2971" y="1031"/>
                  <a:pt x="2968" y="986"/>
                </a:cubicBezTo>
                <a:cubicBezTo>
                  <a:pt x="2962" y="871"/>
                  <a:pt x="2968" y="758"/>
                  <a:pt x="2968" y="643"/>
                </a:cubicBezTo>
                <a:cubicBezTo>
                  <a:pt x="2968" y="643"/>
                  <a:pt x="2968" y="643"/>
                  <a:pt x="2963" y="643"/>
                </a:cubicBezTo>
                <a:cubicBezTo>
                  <a:pt x="2963" y="643"/>
                  <a:pt x="2963" y="643"/>
                  <a:pt x="2955" y="643"/>
                </a:cubicBezTo>
                <a:cubicBezTo>
                  <a:pt x="2955" y="643"/>
                  <a:pt x="2955" y="643"/>
                  <a:pt x="2950" y="643"/>
                </a:cubicBezTo>
                <a:cubicBezTo>
                  <a:pt x="2950" y="758"/>
                  <a:pt x="2957" y="871"/>
                  <a:pt x="2950" y="986"/>
                </a:cubicBezTo>
                <a:cubicBezTo>
                  <a:pt x="2947" y="1031"/>
                  <a:pt x="2868" y="1023"/>
                  <a:pt x="2870" y="975"/>
                </a:cubicBezTo>
                <a:cubicBezTo>
                  <a:pt x="2879" y="787"/>
                  <a:pt x="2870" y="596"/>
                  <a:pt x="2870" y="407"/>
                </a:cubicBezTo>
                <a:cubicBezTo>
                  <a:pt x="2862" y="407"/>
                  <a:pt x="2852" y="407"/>
                  <a:pt x="2846" y="407"/>
                </a:cubicBezTo>
                <a:cubicBezTo>
                  <a:pt x="2846" y="473"/>
                  <a:pt x="2846" y="538"/>
                  <a:pt x="2846" y="606"/>
                </a:cubicBezTo>
                <a:cubicBezTo>
                  <a:pt x="2846" y="624"/>
                  <a:pt x="2833" y="648"/>
                  <a:pt x="2809" y="643"/>
                </a:cubicBezTo>
                <a:cubicBezTo>
                  <a:pt x="2791" y="645"/>
                  <a:pt x="2784" y="622"/>
                  <a:pt x="2785" y="606"/>
                </a:cubicBezTo>
                <a:cubicBezTo>
                  <a:pt x="2790" y="538"/>
                  <a:pt x="2785" y="470"/>
                  <a:pt x="2785" y="402"/>
                </a:cubicBezTo>
                <a:cubicBezTo>
                  <a:pt x="2785" y="370"/>
                  <a:pt x="2785" y="334"/>
                  <a:pt x="2812" y="313"/>
                </a:cubicBezTo>
                <a:cubicBezTo>
                  <a:pt x="2849" y="284"/>
                  <a:pt x="2897" y="289"/>
                  <a:pt x="2942" y="289"/>
                </a:cubicBezTo>
                <a:cubicBezTo>
                  <a:pt x="2947" y="289"/>
                  <a:pt x="2952" y="289"/>
                  <a:pt x="2958" y="289"/>
                </a:cubicBezTo>
                <a:cubicBezTo>
                  <a:pt x="2966" y="289"/>
                  <a:pt x="2971" y="289"/>
                  <a:pt x="2976" y="289"/>
                </a:cubicBezTo>
                <a:cubicBezTo>
                  <a:pt x="3021" y="289"/>
                  <a:pt x="3069" y="284"/>
                  <a:pt x="3106" y="313"/>
                </a:cubicBezTo>
                <a:cubicBezTo>
                  <a:pt x="3133" y="334"/>
                  <a:pt x="3133" y="370"/>
                  <a:pt x="3133" y="402"/>
                </a:cubicBezTo>
                <a:cubicBezTo>
                  <a:pt x="3133" y="470"/>
                  <a:pt x="3128" y="538"/>
                  <a:pt x="3133" y="606"/>
                </a:cubicBezTo>
                <a:cubicBezTo>
                  <a:pt x="3134" y="622"/>
                  <a:pt x="3128" y="645"/>
                  <a:pt x="3109" y="643"/>
                </a:cubicBezTo>
                <a:close/>
                <a:moveTo>
                  <a:pt x="3546" y="643"/>
                </a:moveTo>
                <a:cubicBezTo>
                  <a:pt x="3522" y="648"/>
                  <a:pt x="3509" y="624"/>
                  <a:pt x="3509" y="606"/>
                </a:cubicBezTo>
                <a:cubicBezTo>
                  <a:pt x="3509" y="538"/>
                  <a:pt x="3509" y="473"/>
                  <a:pt x="3509" y="407"/>
                </a:cubicBezTo>
                <a:cubicBezTo>
                  <a:pt x="3504" y="407"/>
                  <a:pt x="3493" y="407"/>
                  <a:pt x="3485" y="407"/>
                </a:cubicBezTo>
                <a:cubicBezTo>
                  <a:pt x="3485" y="596"/>
                  <a:pt x="3476" y="787"/>
                  <a:pt x="3485" y="975"/>
                </a:cubicBezTo>
                <a:cubicBezTo>
                  <a:pt x="3488" y="1023"/>
                  <a:pt x="3408" y="1031"/>
                  <a:pt x="3406" y="986"/>
                </a:cubicBezTo>
                <a:cubicBezTo>
                  <a:pt x="3399" y="871"/>
                  <a:pt x="3406" y="758"/>
                  <a:pt x="3406" y="643"/>
                </a:cubicBezTo>
                <a:cubicBezTo>
                  <a:pt x="3406" y="643"/>
                  <a:pt x="3406" y="643"/>
                  <a:pt x="3400" y="643"/>
                </a:cubicBezTo>
                <a:cubicBezTo>
                  <a:pt x="3400" y="643"/>
                  <a:pt x="3400" y="643"/>
                  <a:pt x="3392" y="643"/>
                </a:cubicBezTo>
                <a:cubicBezTo>
                  <a:pt x="3392" y="643"/>
                  <a:pt x="3392" y="643"/>
                  <a:pt x="3387" y="643"/>
                </a:cubicBezTo>
                <a:cubicBezTo>
                  <a:pt x="3387" y="758"/>
                  <a:pt x="3394" y="871"/>
                  <a:pt x="3387" y="986"/>
                </a:cubicBezTo>
                <a:cubicBezTo>
                  <a:pt x="3384" y="1031"/>
                  <a:pt x="3305" y="1023"/>
                  <a:pt x="3308" y="975"/>
                </a:cubicBezTo>
                <a:cubicBezTo>
                  <a:pt x="3317" y="787"/>
                  <a:pt x="3308" y="596"/>
                  <a:pt x="3308" y="407"/>
                </a:cubicBezTo>
                <a:cubicBezTo>
                  <a:pt x="3300" y="407"/>
                  <a:pt x="3289" y="407"/>
                  <a:pt x="3284" y="407"/>
                </a:cubicBezTo>
                <a:cubicBezTo>
                  <a:pt x="3284" y="473"/>
                  <a:pt x="3284" y="538"/>
                  <a:pt x="3284" y="606"/>
                </a:cubicBezTo>
                <a:cubicBezTo>
                  <a:pt x="3284" y="624"/>
                  <a:pt x="3270" y="648"/>
                  <a:pt x="3247" y="643"/>
                </a:cubicBezTo>
                <a:cubicBezTo>
                  <a:pt x="3228" y="645"/>
                  <a:pt x="3222" y="622"/>
                  <a:pt x="3223" y="606"/>
                </a:cubicBezTo>
                <a:cubicBezTo>
                  <a:pt x="3227" y="538"/>
                  <a:pt x="3223" y="470"/>
                  <a:pt x="3223" y="402"/>
                </a:cubicBezTo>
                <a:cubicBezTo>
                  <a:pt x="3223" y="370"/>
                  <a:pt x="3223" y="334"/>
                  <a:pt x="3249" y="313"/>
                </a:cubicBezTo>
                <a:cubicBezTo>
                  <a:pt x="3286" y="284"/>
                  <a:pt x="3334" y="289"/>
                  <a:pt x="3379" y="289"/>
                </a:cubicBezTo>
                <a:cubicBezTo>
                  <a:pt x="3384" y="289"/>
                  <a:pt x="3390" y="289"/>
                  <a:pt x="3395" y="289"/>
                </a:cubicBezTo>
                <a:cubicBezTo>
                  <a:pt x="3403" y="289"/>
                  <a:pt x="3408" y="289"/>
                  <a:pt x="3414" y="289"/>
                </a:cubicBezTo>
                <a:cubicBezTo>
                  <a:pt x="3459" y="289"/>
                  <a:pt x="3507" y="284"/>
                  <a:pt x="3544" y="313"/>
                </a:cubicBezTo>
                <a:cubicBezTo>
                  <a:pt x="3570" y="334"/>
                  <a:pt x="3570" y="370"/>
                  <a:pt x="3570" y="402"/>
                </a:cubicBezTo>
                <a:cubicBezTo>
                  <a:pt x="3570" y="470"/>
                  <a:pt x="3566" y="538"/>
                  <a:pt x="3570" y="606"/>
                </a:cubicBezTo>
                <a:cubicBezTo>
                  <a:pt x="3571" y="622"/>
                  <a:pt x="3565" y="645"/>
                  <a:pt x="3546" y="643"/>
                </a:cubicBezTo>
                <a:close/>
                <a:moveTo>
                  <a:pt x="3984" y="643"/>
                </a:moveTo>
                <a:cubicBezTo>
                  <a:pt x="3960" y="648"/>
                  <a:pt x="3946" y="624"/>
                  <a:pt x="3946" y="606"/>
                </a:cubicBezTo>
                <a:cubicBezTo>
                  <a:pt x="3946" y="538"/>
                  <a:pt x="3946" y="473"/>
                  <a:pt x="3946" y="407"/>
                </a:cubicBezTo>
                <a:cubicBezTo>
                  <a:pt x="3941" y="407"/>
                  <a:pt x="3931" y="407"/>
                  <a:pt x="3923" y="407"/>
                </a:cubicBezTo>
                <a:cubicBezTo>
                  <a:pt x="3923" y="596"/>
                  <a:pt x="3913" y="787"/>
                  <a:pt x="3923" y="975"/>
                </a:cubicBezTo>
                <a:cubicBezTo>
                  <a:pt x="3925" y="1023"/>
                  <a:pt x="3846" y="1031"/>
                  <a:pt x="3843" y="986"/>
                </a:cubicBezTo>
                <a:cubicBezTo>
                  <a:pt x="3836" y="871"/>
                  <a:pt x="3843" y="758"/>
                  <a:pt x="3843" y="643"/>
                </a:cubicBezTo>
                <a:cubicBezTo>
                  <a:pt x="3843" y="643"/>
                  <a:pt x="3843" y="643"/>
                  <a:pt x="3838" y="643"/>
                </a:cubicBezTo>
                <a:cubicBezTo>
                  <a:pt x="3838" y="643"/>
                  <a:pt x="3838" y="643"/>
                  <a:pt x="3830" y="643"/>
                </a:cubicBezTo>
                <a:cubicBezTo>
                  <a:pt x="3830" y="643"/>
                  <a:pt x="3830" y="643"/>
                  <a:pt x="3824" y="643"/>
                </a:cubicBezTo>
                <a:cubicBezTo>
                  <a:pt x="3824" y="758"/>
                  <a:pt x="3831" y="871"/>
                  <a:pt x="3824" y="986"/>
                </a:cubicBezTo>
                <a:cubicBezTo>
                  <a:pt x="3822" y="1031"/>
                  <a:pt x="3743" y="1023"/>
                  <a:pt x="3745" y="975"/>
                </a:cubicBezTo>
                <a:cubicBezTo>
                  <a:pt x="3754" y="787"/>
                  <a:pt x="3745" y="596"/>
                  <a:pt x="3745" y="407"/>
                </a:cubicBezTo>
                <a:cubicBezTo>
                  <a:pt x="3737" y="407"/>
                  <a:pt x="3726" y="407"/>
                  <a:pt x="3721" y="407"/>
                </a:cubicBezTo>
                <a:cubicBezTo>
                  <a:pt x="3721" y="473"/>
                  <a:pt x="3721" y="538"/>
                  <a:pt x="3721" y="606"/>
                </a:cubicBezTo>
                <a:cubicBezTo>
                  <a:pt x="3721" y="624"/>
                  <a:pt x="3708" y="648"/>
                  <a:pt x="3684" y="643"/>
                </a:cubicBezTo>
                <a:cubicBezTo>
                  <a:pt x="3665" y="645"/>
                  <a:pt x="3659" y="622"/>
                  <a:pt x="3660" y="606"/>
                </a:cubicBezTo>
                <a:cubicBezTo>
                  <a:pt x="3664" y="538"/>
                  <a:pt x="3660" y="470"/>
                  <a:pt x="3660" y="402"/>
                </a:cubicBezTo>
                <a:cubicBezTo>
                  <a:pt x="3660" y="370"/>
                  <a:pt x="3660" y="334"/>
                  <a:pt x="3686" y="313"/>
                </a:cubicBezTo>
                <a:cubicBezTo>
                  <a:pt x="3724" y="284"/>
                  <a:pt x="3771" y="289"/>
                  <a:pt x="3816" y="289"/>
                </a:cubicBezTo>
                <a:cubicBezTo>
                  <a:pt x="3822" y="289"/>
                  <a:pt x="3827" y="289"/>
                  <a:pt x="3832" y="289"/>
                </a:cubicBezTo>
                <a:cubicBezTo>
                  <a:pt x="3840" y="289"/>
                  <a:pt x="3846" y="289"/>
                  <a:pt x="3851" y="289"/>
                </a:cubicBezTo>
                <a:cubicBezTo>
                  <a:pt x="3896" y="289"/>
                  <a:pt x="3944" y="284"/>
                  <a:pt x="3981" y="313"/>
                </a:cubicBezTo>
                <a:cubicBezTo>
                  <a:pt x="4008" y="334"/>
                  <a:pt x="4007" y="370"/>
                  <a:pt x="4007" y="402"/>
                </a:cubicBezTo>
                <a:cubicBezTo>
                  <a:pt x="4007" y="470"/>
                  <a:pt x="4003" y="538"/>
                  <a:pt x="4007" y="606"/>
                </a:cubicBezTo>
                <a:cubicBezTo>
                  <a:pt x="4008" y="622"/>
                  <a:pt x="4002" y="645"/>
                  <a:pt x="3984" y="643"/>
                </a:cubicBezTo>
                <a:close/>
                <a:moveTo>
                  <a:pt x="4421" y="644"/>
                </a:moveTo>
                <a:cubicBezTo>
                  <a:pt x="4397" y="649"/>
                  <a:pt x="4384" y="625"/>
                  <a:pt x="4384" y="607"/>
                </a:cubicBezTo>
                <a:cubicBezTo>
                  <a:pt x="4384" y="539"/>
                  <a:pt x="4384" y="473"/>
                  <a:pt x="4384" y="408"/>
                </a:cubicBezTo>
                <a:cubicBezTo>
                  <a:pt x="4378" y="408"/>
                  <a:pt x="4368" y="408"/>
                  <a:pt x="4360" y="408"/>
                </a:cubicBezTo>
                <a:cubicBezTo>
                  <a:pt x="4360" y="596"/>
                  <a:pt x="4363" y="788"/>
                  <a:pt x="4360" y="976"/>
                </a:cubicBezTo>
                <a:cubicBezTo>
                  <a:pt x="4365" y="1023"/>
                  <a:pt x="4286" y="1031"/>
                  <a:pt x="4280" y="987"/>
                </a:cubicBezTo>
                <a:cubicBezTo>
                  <a:pt x="4280" y="871"/>
                  <a:pt x="4280" y="759"/>
                  <a:pt x="4280" y="644"/>
                </a:cubicBezTo>
                <a:cubicBezTo>
                  <a:pt x="4280" y="644"/>
                  <a:pt x="4280" y="644"/>
                  <a:pt x="4275" y="644"/>
                </a:cubicBezTo>
                <a:cubicBezTo>
                  <a:pt x="4275" y="644"/>
                  <a:pt x="4275" y="644"/>
                  <a:pt x="4267" y="644"/>
                </a:cubicBezTo>
                <a:cubicBezTo>
                  <a:pt x="4267" y="644"/>
                  <a:pt x="4267" y="644"/>
                  <a:pt x="4262" y="644"/>
                </a:cubicBezTo>
                <a:cubicBezTo>
                  <a:pt x="4262" y="759"/>
                  <a:pt x="4262" y="871"/>
                  <a:pt x="4262" y="987"/>
                </a:cubicBezTo>
                <a:cubicBezTo>
                  <a:pt x="4256" y="1031"/>
                  <a:pt x="4177" y="1023"/>
                  <a:pt x="4182" y="976"/>
                </a:cubicBezTo>
                <a:cubicBezTo>
                  <a:pt x="4180" y="788"/>
                  <a:pt x="4182" y="596"/>
                  <a:pt x="4182" y="408"/>
                </a:cubicBezTo>
                <a:cubicBezTo>
                  <a:pt x="4174" y="408"/>
                  <a:pt x="4164" y="408"/>
                  <a:pt x="4158" y="408"/>
                </a:cubicBezTo>
                <a:cubicBezTo>
                  <a:pt x="4158" y="473"/>
                  <a:pt x="4158" y="539"/>
                  <a:pt x="4158" y="607"/>
                </a:cubicBezTo>
                <a:cubicBezTo>
                  <a:pt x="4158" y="625"/>
                  <a:pt x="4145" y="649"/>
                  <a:pt x="4121" y="644"/>
                </a:cubicBezTo>
                <a:cubicBezTo>
                  <a:pt x="4103" y="646"/>
                  <a:pt x="4095" y="623"/>
                  <a:pt x="4097" y="607"/>
                </a:cubicBezTo>
                <a:cubicBezTo>
                  <a:pt x="4095" y="539"/>
                  <a:pt x="4097" y="471"/>
                  <a:pt x="4097" y="403"/>
                </a:cubicBezTo>
                <a:cubicBezTo>
                  <a:pt x="4097" y="371"/>
                  <a:pt x="4097" y="335"/>
                  <a:pt x="4124" y="314"/>
                </a:cubicBezTo>
                <a:cubicBezTo>
                  <a:pt x="4161" y="285"/>
                  <a:pt x="4209" y="290"/>
                  <a:pt x="4254" y="290"/>
                </a:cubicBezTo>
                <a:cubicBezTo>
                  <a:pt x="4259" y="290"/>
                  <a:pt x="4264" y="290"/>
                  <a:pt x="4270" y="290"/>
                </a:cubicBezTo>
                <a:cubicBezTo>
                  <a:pt x="4278" y="290"/>
                  <a:pt x="4283" y="290"/>
                  <a:pt x="4288" y="290"/>
                </a:cubicBezTo>
                <a:cubicBezTo>
                  <a:pt x="4333" y="290"/>
                  <a:pt x="4381" y="285"/>
                  <a:pt x="4418" y="314"/>
                </a:cubicBezTo>
                <a:cubicBezTo>
                  <a:pt x="4445" y="335"/>
                  <a:pt x="4445" y="371"/>
                  <a:pt x="4445" y="403"/>
                </a:cubicBezTo>
                <a:cubicBezTo>
                  <a:pt x="4445" y="471"/>
                  <a:pt x="4447" y="539"/>
                  <a:pt x="4445" y="607"/>
                </a:cubicBezTo>
                <a:cubicBezTo>
                  <a:pt x="4447" y="623"/>
                  <a:pt x="4439" y="646"/>
                  <a:pt x="4421" y="6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37D7EF4-2213-4122-8E55-F199D8065183}"/>
              </a:ext>
            </a:extLst>
          </p:cNvPr>
          <p:cNvGrpSpPr/>
          <p:nvPr/>
        </p:nvGrpSpPr>
        <p:grpSpPr>
          <a:xfrm>
            <a:off x="1156217" y="2274297"/>
            <a:ext cx="5762625" cy="1228725"/>
            <a:chOff x="1608138" y="2503488"/>
            <a:chExt cx="5762625" cy="1228725"/>
          </a:xfrm>
        </p:grpSpPr>
        <p:sp>
          <p:nvSpPr>
            <p:cNvPr id="193" name="Freeform 5">
              <a:extLst>
                <a:ext uri="{FF2B5EF4-FFF2-40B4-BE49-F238E27FC236}">
                  <a16:creationId xmlns:a16="http://schemas.microsoft.com/office/drawing/2014/main" id="{46D39312-FA6A-4A94-BB47-2E3EA2949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138" y="2728913"/>
              <a:ext cx="474663" cy="1003300"/>
            </a:xfrm>
            <a:custGeom>
              <a:avLst/>
              <a:gdLst>
                <a:gd name="T0" fmla="*/ 350 w 353"/>
                <a:gd name="T1" fmla="*/ 118 h 746"/>
                <a:gd name="T2" fmla="*/ 323 w 353"/>
                <a:gd name="T3" fmla="*/ 29 h 746"/>
                <a:gd name="T4" fmla="*/ 193 w 353"/>
                <a:gd name="T5" fmla="*/ 5 h 746"/>
                <a:gd name="T6" fmla="*/ 175 w 353"/>
                <a:gd name="T7" fmla="*/ 5 h 746"/>
                <a:gd name="T8" fmla="*/ 159 w 353"/>
                <a:gd name="T9" fmla="*/ 5 h 746"/>
                <a:gd name="T10" fmla="*/ 29 w 353"/>
                <a:gd name="T11" fmla="*/ 29 h 746"/>
                <a:gd name="T12" fmla="*/ 2 w 353"/>
                <a:gd name="T13" fmla="*/ 118 h 746"/>
                <a:gd name="T14" fmla="*/ 2 w 353"/>
                <a:gd name="T15" fmla="*/ 322 h 746"/>
                <a:gd name="T16" fmla="*/ 26 w 353"/>
                <a:gd name="T17" fmla="*/ 359 h 746"/>
                <a:gd name="T18" fmla="*/ 63 w 353"/>
                <a:gd name="T19" fmla="*/ 322 h 746"/>
                <a:gd name="T20" fmla="*/ 63 w 353"/>
                <a:gd name="T21" fmla="*/ 123 h 746"/>
                <a:gd name="T22" fmla="*/ 87 w 353"/>
                <a:gd name="T23" fmla="*/ 123 h 746"/>
                <a:gd name="T24" fmla="*/ 87 w 353"/>
                <a:gd name="T25" fmla="*/ 691 h 746"/>
                <a:gd name="T26" fmla="*/ 167 w 353"/>
                <a:gd name="T27" fmla="*/ 702 h 746"/>
                <a:gd name="T28" fmla="*/ 167 w 353"/>
                <a:gd name="T29" fmla="*/ 359 h 746"/>
                <a:gd name="T30" fmla="*/ 172 w 353"/>
                <a:gd name="T31" fmla="*/ 359 h 746"/>
                <a:gd name="T32" fmla="*/ 180 w 353"/>
                <a:gd name="T33" fmla="*/ 359 h 746"/>
                <a:gd name="T34" fmla="*/ 186 w 353"/>
                <a:gd name="T35" fmla="*/ 359 h 746"/>
                <a:gd name="T36" fmla="*/ 186 w 353"/>
                <a:gd name="T37" fmla="*/ 702 h 746"/>
                <a:gd name="T38" fmla="*/ 265 w 353"/>
                <a:gd name="T39" fmla="*/ 691 h 746"/>
                <a:gd name="T40" fmla="*/ 265 w 353"/>
                <a:gd name="T41" fmla="*/ 123 h 746"/>
                <a:gd name="T42" fmla="*/ 289 w 353"/>
                <a:gd name="T43" fmla="*/ 123 h 746"/>
                <a:gd name="T44" fmla="*/ 289 w 353"/>
                <a:gd name="T45" fmla="*/ 322 h 746"/>
                <a:gd name="T46" fmla="*/ 326 w 353"/>
                <a:gd name="T47" fmla="*/ 359 h 746"/>
                <a:gd name="T48" fmla="*/ 350 w 353"/>
                <a:gd name="T49" fmla="*/ 322 h 746"/>
                <a:gd name="T50" fmla="*/ 350 w 353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3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9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70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2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6" y="474"/>
                    <a:pt x="186" y="586"/>
                    <a:pt x="186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4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5" y="361"/>
                    <a:pt x="353" y="338"/>
                    <a:pt x="350" y="322"/>
                  </a:cubicBezTo>
                  <a:cubicBezTo>
                    <a:pt x="353" y="254"/>
                    <a:pt x="350" y="186"/>
                    <a:pt x="350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4" name="Freeform 6">
              <a:extLst>
                <a:ext uri="{FF2B5EF4-FFF2-40B4-BE49-F238E27FC236}">
                  <a16:creationId xmlns:a16="http://schemas.microsoft.com/office/drawing/2014/main" id="{E42BEC7D-8AAF-4FED-9C79-E8CB88D4A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263" y="2503488"/>
              <a:ext cx="241300" cy="236538"/>
            </a:xfrm>
            <a:custGeom>
              <a:avLst/>
              <a:gdLst>
                <a:gd name="T0" fmla="*/ 157 w 180"/>
                <a:gd name="T1" fmla="*/ 110 h 176"/>
                <a:gd name="T2" fmla="*/ 72 w 180"/>
                <a:gd name="T3" fmla="*/ 19 h 176"/>
                <a:gd name="T4" fmla="*/ 35 w 180"/>
                <a:gd name="T5" fmla="*/ 134 h 176"/>
                <a:gd name="T6" fmla="*/ 157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7" y="110"/>
                  </a:moveTo>
                  <a:cubicBezTo>
                    <a:pt x="180" y="60"/>
                    <a:pt x="125" y="0"/>
                    <a:pt x="72" y="19"/>
                  </a:cubicBezTo>
                  <a:cubicBezTo>
                    <a:pt x="21" y="26"/>
                    <a:pt x="0" y="97"/>
                    <a:pt x="35" y="134"/>
                  </a:cubicBezTo>
                  <a:cubicBezTo>
                    <a:pt x="66" y="176"/>
                    <a:pt x="143" y="163"/>
                    <a:pt x="157" y="11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5" name="Freeform 7">
              <a:extLst>
                <a:ext uri="{FF2B5EF4-FFF2-40B4-BE49-F238E27FC236}">
                  <a16:creationId xmlns:a16="http://schemas.microsoft.com/office/drawing/2014/main" id="{B1CF0FC4-6FFD-475A-8FA0-C98041384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688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1 w 349"/>
                <a:gd name="T31" fmla="*/ 359 h 747"/>
                <a:gd name="T32" fmla="*/ 179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1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6" name="Freeform 8">
              <a:extLst>
                <a:ext uri="{FF2B5EF4-FFF2-40B4-BE49-F238E27FC236}">
                  <a16:creationId xmlns:a16="http://schemas.microsoft.com/office/drawing/2014/main" id="{5DC54EF3-E579-48B6-A7E9-2A0716D3B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225" y="2509838"/>
              <a:ext cx="241300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2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7" name="Freeform 9">
              <a:extLst>
                <a:ext uri="{FF2B5EF4-FFF2-40B4-BE49-F238E27FC236}">
                  <a16:creationId xmlns:a16="http://schemas.microsoft.com/office/drawing/2014/main" id="{5BF9289A-735D-413E-A184-041ECCDE7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4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2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3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8" name="Freeform 10">
              <a:extLst>
                <a:ext uri="{FF2B5EF4-FFF2-40B4-BE49-F238E27FC236}">
                  <a16:creationId xmlns:a16="http://schemas.microsoft.com/office/drawing/2014/main" id="{FBFF503A-187D-40E3-9277-50EC061FB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188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9" name="Freeform 11">
              <a:extLst>
                <a:ext uri="{FF2B5EF4-FFF2-40B4-BE49-F238E27FC236}">
                  <a16:creationId xmlns:a16="http://schemas.microsoft.com/office/drawing/2014/main" id="{4653D6C4-8E41-4147-B833-DE879D699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8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8" y="5"/>
                    <a:pt x="192" y="5"/>
                  </a:cubicBezTo>
                  <a:cubicBezTo>
                    <a:pt x="187" y="5"/>
                    <a:pt x="182" y="5"/>
                    <a:pt x="174" y="5"/>
                  </a:cubicBezTo>
                  <a:cubicBezTo>
                    <a:pt x="169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6" y="254"/>
                    <a:pt x="1" y="322"/>
                  </a:cubicBezTo>
                  <a:cubicBezTo>
                    <a:pt x="0" y="338"/>
                    <a:pt x="7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8" y="123"/>
                    <a:pt x="78" y="123"/>
                    <a:pt x="86" y="123"/>
                  </a:cubicBezTo>
                  <a:cubicBezTo>
                    <a:pt x="86" y="312"/>
                    <a:pt x="96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3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8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5" y="503"/>
                    <a:pt x="264" y="312"/>
                    <a:pt x="264" y="123"/>
                  </a:cubicBezTo>
                  <a:cubicBezTo>
                    <a:pt x="272" y="123"/>
                    <a:pt x="283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4" y="361"/>
                    <a:pt x="350" y="338"/>
                    <a:pt x="349" y="322"/>
                  </a:cubicBezTo>
                  <a:cubicBezTo>
                    <a:pt x="345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0" name="Freeform 12">
              <a:extLst>
                <a:ext uri="{FF2B5EF4-FFF2-40B4-BE49-F238E27FC236}">
                  <a16:creationId xmlns:a16="http://schemas.microsoft.com/office/drawing/2014/main" id="{70C05444-005B-4504-8A70-BD60DA3A6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563" y="2509838"/>
              <a:ext cx="239713" cy="227013"/>
            </a:xfrm>
            <a:custGeom>
              <a:avLst/>
              <a:gdLst>
                <a:gd name="T0" fmla="*/ 155 w 178"/>
                <a:gd name="T1" fmla="*/ 106 h 169"/>
                <a:gd name="T2" fmla="*/ 70 w 178"/>
                <a:gd name="T3" fmla="*/ 14 h 169"/>
                <a:gd name="T4" fmla="*/ 32 w 178"/>
                <a:gd name="T5" fmla="*/ 129 h 169"/>
                <a:gd name="T6" fmla="*/ 155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5" y="106"/>
                  </a:moveTo>
                  <a:cubicBezTo>
                    <a:pt x="178" y="56"/>
                    <a:pt x="124" y="0"/>
                    <a:pt x="70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1" name="Freeform 13">
              <a:extLst>
                <a:ext uri="{FF2B5EF4-FFF2-40B4-BE49-F238E27FC236}">
                  <a16:creationId xmlns:a16="http://schemas.microsoft.com/office/drawing/2014/main" id="{8A6243EE-B402-4A5E-8F14-5976CD3E2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2728913"/>
              <a:ext cx="469900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0 w 349"/>
                <a:gd name="T31" fmla="*/ 359 h 747"/>
                <a:gd name="T32" fmla="*/ 178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8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0" y="359"/>
                    <a:pt x="170" y="359"/>
                    <a:pt x="170" y="359"/>
                  </a:cubicBezTo>
                  <a:cubicBezTo>
                    <a:pt x="178" y="359"/>
                    <a:pt x="178" y="359"/>
                    <a:pt x="178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0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2" name="Freeform 14">
              <a:extLst>
                <a:ext uri="{FF2B5EF4-FFF2-40B4-BE49-F238E27FC236}">
                  <a16:creationId xmlns:a16="http://schemas.microsoft.com/office/drawing/2014/main" id="{27957987-9254-4E5A-BFF8-94AD4682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938" y="2509838"/>
              <a:ext cx="239713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2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3" name="Freeform 15">
              <a:extLst>
                <a:ext uri="{FF2B5EF4-FFF2-40B4-BE49-F238E27FC236}">
                  <a16:creationId xmlns:a16="http://schemas.microsoft.com/office/drawing/2014/main" id="{AC485317-44A5-401E-9482-5404BA4FB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88" y="2728913"/>
              <a:ext cx="471488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3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3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2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2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3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4" name="Freeform 16">
              <a:extLst>
                <a:ext uri="{FF2B5EF4-FFF2-40B4-BE49-F238E27FC236}">
                  <a16:creationId xmlns:a16="http://schemas.microsoft.com/office/drawing/2014/main" id="{EACD4730-C84B-4011-8EED-84A17D4E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509838"/>
              <a:ext cx="238125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5" name="Freeform 17">
              <a:extLst>
                <a:ext uri="{FF2B5EF4-FFF2-40B4-BE49-F238E27FC236}">
                  <a16:creationId xmlns:a16="http://schemas.microsoft.com/office/drawing/2014/main" id="{00779EEA-143A-4127-9AED-29C21C132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563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2" y="5"/>
                    <a:pt x="174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6" y="254"/>
                    <a:pt x="1" y="322"/>
                  </a:cubicBezTo>
                  <a:cubicBezTo>
                    <a:pt x="0" y="338"/>
                    <a:pt x="7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8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3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8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5" y="503"/>
                    <a:pt x="264" y="312"/>
                    <a:pt x="264" y="123"/>
                  </a:cubicBezTo>
                  <a:cubicBezTo>
                    <a:pt x="272" y="123"/>
                    <a:pt x="283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4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6" name="Freeform 18">
              <a:extLst>
                <a:ext uri="{FF2B5EF4-FFF2-40B4-BE49-F238E27FC236}">
                  <a16:creationId xmlns:a16="http://schemas.microsoft.com/office/drawing/2014/main" id="{12A7E0B9-7244-4041-92F2-D75458B3D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8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70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70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7" name="Freeform 19">
              <a:extLst>
                <a:ext uri="{FF2B5EF4-FFF2-40B4-BE49-F238E27FC236}">
                  <a16:creationId xmlns:a16="http://schemas.microsoft.com/office/drawing/2014/main" id="{25B4188E-B234-4F85-B218-25B1693E4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525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0 w 349"/>
                <a:gd name="T31" fmla="*/ 359 h 747"/>
                <a:gd name="T32" fmla="*/ 178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2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8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2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0" y="359"/>
                    <a:pt x="170" y="359"/>
                    <a:pt x="170" y="359"/>
                  </a:cubicBezTo>
                  <a:cubicBezTo>
                    <a:pt x="178" y="359"/>
                    <a:pt x="178" y="359"/>
                    <a:pt x="178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0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8" name="Freeform 20">
              <a:extLst>
                <a:ext uri="{FF2B5EF4-FFF2-40B4-BE49-F238E27FC236}">
                  <a16:creationId xmlns:a16="http://schemas.microsoft.com/office/drawing/2014/main" id="{5DB3D9B5-0FA3-4815-9EE1-E6CC5F0E6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4063" y="2509838"/>
              <a:ext cx="241300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1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9" name="Freeform 21">
              <a:extLst>
                <a:ext uri="{FF2B5EF4-FFF2-40B4-BE49-F238E27FC236}">
                  <a16:creationId xmlns:a16="http://schemas.microsoft.com/office/drawing/2014/main" id="{8B504DCE-FF56-4308-8A20-EF8E7B6E6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0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1 w 349"/>
                <a:gd name="T31" fmla="*/ 359 h 747"/>
                <a:gd name="T32" fmla="*/ 179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4 w 349"/>
                <a:gd name="T39" fmla="*/ 691 h 747"/>
                <a:gd name="T40" fmla="*/ 264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5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5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1" y="364"/>
                    <a:pt x="325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0" name="Freeform 22">
              <a:extLst>
                <a:ext uri="{FF2B5EF4-FFF2-40B4-BE49-F238E27FC236}">
                  <a16:creationId xmlns:a16="http://schemas.microsoft.com/office/drawing/2014/main" id="{1481BAF3-2DCB-4ED2-B16D-DF10F92BF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5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1" name="Freeform 23">
              <a:extLst>
                <a:ext uri="{FF2B5EF4-FFF2-40B4-BE49-F238E27FC236}">
                  <a16:creationId xmlns:a16="http://schemas.microsoft.com/office/drawing/2014/main" id="{09A4B9D5-1BC5-4E0B-9F9A-AD5880E36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2728913"/>
              <a:ext cx="473075" cy="1003300"/>
            </a:xfrm>
            <a:custGeom>
              <a:avLst/>
              <a:gdLst>
                <a:gd name="T0" fmla="*/ 350 w 352"/>
                <a:gd name="T1" fmla="*/ 118 h 746"/>
                <a:gd name="T2" fmla="*/ 323 w 352"/>
                <a:gd name="T3" fmla="*/ 29 h 746"/>
                <a:gd name="T4" fmla="*/ 193 w 352"/>
                <a:gd name="T5" fmla="*/ 5 h 746"/>
                <a:gd name="T6" fmla="*/ 175 w 352"/>
                <a:gd name="T7" fmla="*/ 5 h 746"/>
                <a:gd name="T8" fmla="*/ 159 w 352"/>
                <a:gd name="T9" fmla="*/ 5 h 746"/>
                <a:gd name="T10" fmla="*/ 29 w 352"/>
                <a:gd name="T11" fmla="*/ 29 h 746"/>
                <a:gd name="T12" fmla="*/ 2 w 352"/>
                <a:gd name="T13" fmla="*/ 118 h 746"/>
                <a:gd name="T14" fmla="*/ 2 w 352"/>
                <a:gd name="T15" fmla="*/ 322 h 746"/>
                <a:gd name="T16" fmla="*/ 26 w 352"/>
                <a:gd name="T17" fmla="*/ 359 h 746"/>
                <a:gd name="T18" fmla="*/ 63 w 352"/>
                <a:gd name="T19" fmla="*/ 322 h 746"/>
                <a:gd name="T20" fmla="*/ 63 w 352"/>
                <a:gd name="T21" fmla="*/ 123 h 746"/>
                <a:gd name="T22" fmla="*/ 87 w 352"/>
                <a:gd name="T23" fmla="*/ 123 h 746"/>
                <a:gd name="T24" fmla="*/ 87 w 352"/>
                <a:gd name="T25" fmla="*/ 691 h 746"/>
                <a:gd name="T26" fmla="*/ 167 w 352"/>
                <a:gd name="T27" fmla="*/ 702 h 746"/>
                <a:gd name="T28" fmla="*/ 167 w 352"/>
                <a:gd name="T29" fmla="*/ 359 h 746"/>
                <a:gd name="T30" fmla="*/ 172 w 352"/>
                <a:gd name="T31" fmla="*/ 359 h 746"/>
                <a:gd name="T32" fmla="*/ 180 w 352"/>
                <a:gd name="T33" fmla="*/ 359 h 746"/>
                <a:gd name="T34" fmla="*/ 185 w 352"/>
                <a:gd name="T35" fmla="*/ 359 h 746"/>
                <a:gd name="T36" fmla="*/ 185 w 352"/>
                <a:gd name="T37" fmla="*/ 702 h 746"/>
                <a:gd name="T38" fmla="*/ 265 w 352"/>
                <a:gd name="T39" fmla="*/ 691 h 746"/>
                <a:gd name="T40" fmla="*/ 265 w 352"/>
                <a:gd name="T41" fmla="*/ 123 h 746"/>
                <a:gd name="T42" fmla="*/ 289 w 352"/>
                <a:gd name="T43" fmla="*/ 123 h 746"/>
                <a:gd name="T44" fmla="*/ 289 w 352"/>
                <a:gd name="T45" fmla="*/ 322 h 746"/>
                <a:gd name="T46" fmla="*/ 326 w 352"/>
                <a:gd name="T47" fmla="*/ 359 h 746"/>
                <a:gd name="T48" fmla="*/ 350 w 352"/>
                <a:gd name="T49" fmla="*/ 322 h 746"/>
                <a:gd name="T50" fmla="*/ 350 w 352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2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8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69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1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5" y="359"/>
                    <a:pt x="185" y="359"/>
                    <a:pt x="185" y="359"/>
                  </a:cubicBezTo>
                  <a:cubicBezTo>
                    <a:pt x="185" y="474"/>
                    <a:pt x="185" y="586"/>
                    <a:pt x="185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3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4" y="361"/>
                    <a:pt x="352" y="338"/>
                    <a:pt x="350" y="322"/>
                  </a:cubicBezTo>
                  <a:cubicBezTo>
                    <a:pt x="352" y="254"/>
                    <a:pt x="350" y="186"/>
                    <a:pt x="350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12" name="Freeform 24">
              <a:extLst>
                <a:ext uri="{FF2B5EF4-FFF2-40B4-BE49-F238E27FC236}">
                  <a16:creationId xmlns:a16="http://schemas.microsoft.com/office/drawing/2014/main" id="{CB7E8A81-C8D5-4374-92C3-EEFEDF159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225" y="2503488"/>
              <a:ext cx="242888" cy="236538"/>
            </a:xfrm>
            <a:custGeom>
              <a:avLst/>
              <a:gdLst>
                <a:gd name="T0" fmla="*/ 156 w 180"/>
                <a:gd name="T1" fmla="*/ 110 h 176"/>
                <a:gd name="T2" fmla="*/ 71 w 180"/>
                <a:gd name="T3" fmla="*/ 19 h 176"/>
                <a:gd name="T4" fmla="*/ 34 w 180"/>
                <a:gd name="T5" fmla="*/ 134 h 176"/>
                <a:gd name="T6" fmla="*/ 156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6" y="110"/>
                  </a:moveTo>
                  <a:cubicBezTo>
                    <a:pt x="180" y="60"/>
                    <a:pt x="125" y="0"/>
                    <a:pt x="71" y="19"/>
                  </a:cubicBezTo>
                  <a:cubicBezTo>
                    <a:pt x="21" y="26"/>
                    <a:pt x="0" y="97"/>
                    <a:pt x="34" y="134"/>
                  </a:cubicBezTo>
                  <a:cubicBezTo>
                    <a:pt x="66" y="176"/>
                    <a:pt x="143" y="163"/>
                    <a:pt x="156" y="11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213" name="Rectangle 212">
            <a:extLst>
              <a:ext uri="{FF2B5EF4-FFF2-40B4-BE49-F238E27FC236}">
                <a16:creationId xmlns:a16="http://schemas.microsoft.com/office/drawing/2014/main" id="{9A508CD5-1594-4606-A6DC-9FE8CED924B8}"/>
              </a:ext>
            </a:extLst>
          </p:cNvPr>
          <p:cNvSpPr/>
          <p:nvPr/>
        </p:nvSpPr>
        <p:spPr>
          <a:xfrm>
            <a:off x="943492" y="2280647"/>
            <a:ext cx="2290763" cy="1222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4" name="Freeform 45">
            <a:extLst>
              <a:ext uri="{FF2B5EF4-FFF2-40B4-BE49-F238E27FC236}">
                <a16:creationId xmlns:a16="http://schemas.microsoft.com/office/drawing/2014/main" id="{E6C26CAA-EEBA-4867-9651-7A39D9E44640}"/>
              </a:ext>
            </a:extLst>
          </p:cNvPr>
          <p:cNvSpPr>
            <a:spLocks noEditPoints="1"/>
          </p:cNvSpPr>
          <p:nvPr/>
        </p:nvSpPr>
        <p:spPr bwMode="auto">
          <a:xfrm>
            <a:off x="943492" y="2117134"/>
            <a:ext cx="6173788" cy="1541463"/>
          </a:xfrm>
          <a:custGeom>
            <a:avLst/>
            <a:gdLst>
              <a:gd name="T0" fmla="*/ 0 w 4595"/>
              <a:gd name="T1" fmla="*/ 0 h 1146"/>
              <a:gd name="T2" fmla="*/ 3811 w 4595"/>
              <a:gd name="T3" fmla="*/ 135 h 1146"/>
              <a:gd name="T4" fmla="*/ 3459 w 4595"/>
              <a:gd name="T5" fmla="*/ 227 h 1146"/>
              <a:gd name="T6" fmla="*/ 2899 w 4595"/>
              <a:gd name="T7" fmla="*/ 250 h 1146"/>
              <a:gd name="T8" fmla="*/ 2499 w 4595"/>
              <a:gd name="T9" fmla="*/ 135 h 1146"/>
              <a:gd name="T10" fmla="*/ 1625 w 4595"/>
              <a:gd name="T11" fmla="*/ 135 h 1146"/>
              <a:gd name="T12" fmla="*/ 1272 w 4595"/>
              <a:gd name="T13" fmla="*/ 227 h 1146"/>
              <a:gd name="T14" fmla="*/ 713 w 4595"/>
              <a:gd name="T15" fmla="*/ 250 h 1146"/>
              <a:gd name="T16" fmla="*/ 313 w 4595"/>
              <a:gd name="T17" fmla="*/ 136 h 1146"/>
              <a:gd name="T18" fmla="*/ 424 w 4595"/>
              <a:gd name="T19" fmla="*/ 976 h 1146"/>
              <a:gd name="T20" fmla="*/ 326 w 4595"/>
              <a:gd name="T21" fmla="*/ 644 h 1146"/>
              <a:gd name="T22" fmla="*/ 222 w 4595"/>
              <a:gd name="T23" fmla="*/ 607 h 1146"/>
              <a:gd name="T24" fmla="*/ 318 w 4595"/>
              <a:gd name="T25" fmla="*/ 290 h 1146"/>
              <a:gd name="T26" fmla="*/ 509 w 4595"/>
              <a:gd name="T27" fmla="*/ 607 h 1146"/>
              <a:gd name="T28" fmla="*/ 861 w 4595"/>
              <a:gd name="T29" fmla="*/ 407 h 1146"/>
              <a:gd name="T30" fmla="*/ 769 w 4595"/>
              <a:gd name="T31" fmla="*/ 643 h 1146"/>
              <a:gd name="T32" fmla="*/ 660 w 4595"/>
              <a:gd name="T33" fmla="*/ 407 h 1146"/>
              <a:gd name="T34" fmla="*/ 625 w 4595"/>
              <a:gd name="T35" fmla="*/ 313 h 1146"/>
              <a:gd name="T36" fmla="*/ 946 w 4595"/>
              <a:gd name="T37" fmla="*/ 402 h 1146"/>
              <a:gd name="T38" fmla="*/ 1323 w 4595"/>
              <a:gd name="T39" fmla="*/ 407 h 1146"/>
              <a:gd name="T40" fmla="*/ 1214 w 4595"/>
              <a:gd name="T41" fmla="*/ 643 h 1146"/>
              <a:gd name="T42" fmla="*/ 1121 w 4595"/>
              <a:gd name="T43" fmla="*/ 407 h 1146"/>
              <a:gd name="T44" fmla="*/ 1036 w 4595"/>
              <a:gd name="T45" fmla="*/ 402 h 1146"/>
              <a:gd name="T46" fmla="*/ 1357 w 4595"/>
              <a:gd name="T47" fmla="*/ 313 h 1146"/>
              <a:gd name="T48" fmla="*/ 1760 w 4595"/>
              <a:gd name="T49" fmla="*/ 606 h 1146"/>
              <a:gd name="T50" fmla="*/ 1656 w 4595"/>
              <a:gd name="T51" fmla="*/ 643 h 1146"/>
              <a:gd name="T52" fmla="*/ 1558 w 4595"/>
              <a:gd name="T53" fmla="*/ 975 h 1146"/>
              <a:gd name="T54" fmla="*/ 1473 w 4595"/>
              <a:gd name="T55" fmla="*/ 606 h 1146"/>
              <a:gd name="T56" fmla="*/ 1664 w 4595"/>
              <a:gd name="T57" fmla="*/ 289 h 1146"/>
              <a:gd name="T58" fmla="*/ 2234 w 4595"/>
              <a:gd name="T59" fmla="*/ 643 h 1146"/>
              <a:gd name="T60" fmla="*/ 2094 w 4595"/>
              <a:gd name="T61" fmla="*/ 986 h 1146"/>
              <a:gd name="T62" fmla="*/ 2075 w 4595"/>
              <a:gd name="T63" fmla="*/ 986 h 1146"/>
              <a:gd name="T64" fmla="*/ 1935 w 4595"/>
              <a:gd name="T65" fmla="*/ 643 h 1146"/>
              <a:gd name="T66" fmla="*/ 2083 w 4595"/>
              <a:gd name="T67" fmla="*/ 289 h 1146"/>
              <a:gd name="T68" fmla="*/ 2234 w 4595"/>
              <a:gd name="T69" fmla="*/ 643 h 1146"/>
              <a:gd name="T70" fmla="*/ 2611 w 4595"/>
              <a:gd name="T71" fmla="*/ 975 h 1146"/>
              <a:gd name="T72" fmla="*/ 2513 w 4595"/>
              <a:gd name="T73" fmla="*/ 643 h 1146"/>
              <a:gd name="T74" fmla="*/ 2409 w 4595"/>
              <a:gd name="T75" fmla="*/ 606 h 1146"/>
              <a:gd name="T76" fmla="*/ 2505 w 4595"/>
              <a:gd name="T77" fmla="*/ 289 h 1146"/>
              <a:gd name="T78" fmla="*/ 2696 w 4595"/>
              <a:gd name="T79" fmla="*/ 606 h 1146"/>
              <a:gd name="T80" fmla="*/ 3048 w 4595"/>
              <a:gd name="T81" fmla="*/ 407 h 1146"/>
              <a:gd name="T82" fmla="*/ 2955 w 4595"/>
              <a:gd name="T83" fmla="*/ 643 h 1146"/>
              <a:gd name="T84" fmla="*/ 2846 w 4595"/>
              <a:gd name="T85" fmla="*/ 407 h 1146"/>
              <a:gd name="T86" fmla="*/ 2812 w 4595"/>
              <a:gd name="T87" fmla="*/ 313 h 1146"/>
              <a:gd name="T88" fmla="*/ 3133 w 4595"/>
              <a:gd name="T89" fmla="*/ 402 h 1146"/>
              <a:gd name="T90" fmla="*/ 3509 w 4595"/>
              <a:gd name="T91" fmla="*/ 407 h 1146"/>
              <a:gd name="T92" fmla="*/ 3400 w 4595"/>
              <a:gd name="T93" fmla="*/ 643 h 1146"/>
              <a:gd name="T94" fmla="*/ 3308 w 4595"/>
              <a:gd name="T95" fmla="*/ 407 h 1146"/>
              <a:gd name="T96" fmla="*/ 3223 w 4595"/>
              <a:gd name="T97" fmla="*/ 402 h 1146"/>
              <a:gd name="T98" fmla="*/ 3544 w 4595"/>
              <a:gd name="T99" fmla="*/ 313 h 1146"/>
              <a:gd name="T100" fmla="*/ 3946 w 4595"/>
              <a:gd name="T101" fmla="*/ 606 h 1146"/>
              <a:gd name="T102" fmla="*/ 3843 w 4595"/>
              <a:gd name="T103" fmla="*/ 643 h 1146"/>
              <a:gd name="T104" fmla="*/ 3745 w 4595"/>
              <a:gd name="T105" fmla="*/ 975 h 1146"/>
              <a:gd name="T106" fmla="*/ 3660 w 4595"/>
              <a:gd name="T107" fmla="*/ 606 h 1146"/>
              <a:gd name="T108" fmla="*/ 3851 w 4595"/>
              <a:gd name="T109" fmla="*/ 289 h 1146"/>
              <a:gd name="T110" fmla="*/ 4421 w 4595"/>
              <a:gd name="T111" fmla="*/ 644 h 1146"/>
              <a:gd name="T112" fmla="*/ 4280 w 4595"/>
              <a:gd name="T113" fmla="*/ 987 h 1146"/>
              <a:gd name="T114" fmla="*/ 4262 w 4595"/>
              <a:gd name="T115" fmla="*/ 987 h 1146"/>
              <a:gd name="T116" fmla="*/ 4121 w 4595"/>
              <a:gd name="T117" fmla="*/ 644 h 1146"/>
              <a:gd name="T118" fmla="*/ 4270 w 4595"/>
              <a:gd name="T119" fmla="*/ 290 h 1146"/>
              <a:gd name="T120" fmla="*/ 4421 w 4595"/>
              <a:gd name="T121" fmla="*/ 644 h 1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595" h="1146">
                <a:moveTo>
                  <a:pt x="0" y="0"/>
                </a:moveTo>
                <a:cubicBezTo>
                  <a:pt x="0" y="1146"/>
                  <a:pt x="0" y="1146"/>
                  <a:pt x="0" y="1146"/>
                </a:cubicBezTo>
                <a:cubicBezTo>
                  <a:pt x="4595" y="1146"/>
                  <a:pt x="4595" y="1146"/>
                  <a:pt x="4595" y="1146"/>
                </a:cubicBezTo>
                <a:cubicBezTo>
                  <a:pt x="4595" y="0"/>
                  <a:pt x="4595" y="0"/>
                  <a:pt x="4595" y="0"/>
                </a:cubicBezTo>
                <a:lnTo>
                  <a:pt x="0" y="0"/>
                </a:lnTo>
                <a:close/>
                <a:moveTo>
                  <a:pt x="4248" y="136"/>
                </a:moveTo>
                <a:cubicBezTo>
                  <a:pt x="4302" y="117"/>
                  <a:pt x="4357" y="177"/>
                  <a:pt x="4333" y="227"/>
                </a:cubicBezTo>
                <a:cubicBezTo>
                  <a:pt x="4320" y="280"/>
                  <a:pt x="4243" y="293"/>
                  <a:pt x="4211" y="251"/>
                </a:cubicBezTo>
                <a:cubicBezTo>
                  <a:pt x="4177" y="214"/>
                  <a:pt x="4198" y="143"/>
                  <a:pt x="4248" y="136"/>
                </a:cubicBezTo>
                <a:close/>
                <a:moveTo>
                  <a:pt x="3811" y="135"/>
                </a:moveTo>
                <a:cubicBezTo>
                  <a:pt x="3866" y="121"/>
                  <a:pt x="3920" y="177"/>
                  <a:pt x="3896" y="227"/>
                </a:cubicBezTo>
                <a:cubicBezTo>
                  <a:pt x="3883" y="279"/>
                  <a:pt x="3808" y="290"/>
                  <a:pt x="3774" y="250"/>
                </a:cubicBezTo>
                <a:cubicBezTo>
                  <a:pt x="3742" y="212"/>
                  <a:pt x="3762" y="147"/>
                  <a:pt x="3811" y="135"/>
                </a:cubicBezTo>
                <a:close/>
                <a:moveTo>
                  <a:pt x="3374" y="135"/>
                </a:moveTo>
                <a:cubicBezTo>
                  <a:pt x="3428" y="121"/>
                  <a:pt x="3483" y="177"/>
                  <a:pt x="3459" y="227"/>
                </a:cubicBezTo>
                <a:cubicBezTo>
                  <a:pt x="3445" y="279"/>
                  <a:pt x="3371" y="290"/>
                  <a:pt x="3337" y="250"/>
                </a:cubicBezTo>
                <a:cubicBezTo>
                  <a:pt x="3304" y="212"/>
                  <a:pt x="3324" y="147"/>
                  <a:pt x="3374" y="135"/>
                </a:cubicBezTo>
                <a:close/>
                <a:moveTo>
                  <a:pt x="2937" y="135"/>
                </a:moveTo>
                <a:cubicBezTo>
                  <a:pt x="2991" y="121"/>
                  <a:pt x="3045" y="177"/>
                  <a:pt x="3021" y="227"/>
                </a:cubicBezTo>
                <a:cubicBezTo>
                  <a:pt x="3008" y="279"/>
                  <a:pt x="2933" y="290"/>
                  <a:pt x="2899" y="250"/>
                </a:cubicBezTo>
                <a:cubicBezTo>
                  <a:pt x="2867" y="212"/>
                  <a:pt x="2887" y="147"/>
                  <a:pt x="2937" y="135"/>
                </a:cubicBezTo>
                <a:close/>
                <a:moveTo>
                  <a:pt x="2499" y="135"/>
                </a:moveTo>
                <a:cubicBezTo>
                  <a:pt x="2554" y="121"/>
                  <a:pt x="2608" y="177"/>
                  <a:pt x="2584" y="227"/>
                </a:cubicBezTo>
                <a:cubicBezTo>
                  <a:pt x="2571" y="279"/>
                  <a:pt x="2496" y="290"/>
                  <a:pt x="2462" y="250"/>
                </a:cubicBezTo>
                <a:cubicBezTo>
                  <a:pt x="2430" y="212"/>
                  <a:pt x="2450" y="147"/>
                  <a:pt x="2499" y="135"/>
                </a:cubicBezTo>
                <a:close/>
                <a:moveTo>
                  <a:pt x="2062" y="135"/>
                </a:moveTo>
                <a:cubicBezTo>
                  <a:pt x="2116" y="121"/>
                  <a:pt x="2171" y="177"/>
                  <a:pt x="2147" y="227"/>
                </a:cubicBezTo>
                <a:cubicBezTo>
                  <a:pt x="2134" y="279"/>
                  <a:pt x="2059" y="290"/>
                  <a:pt x="2025" y="250"/>
                </a:cubicBezTo>
                <a:cubicBezTo>
                  <a:pt x="1992" y="212"/>
                  <a:pt x="2012" y="147"/>
                  <a:pt x="2062" y="135"/>
                </a:cubicBezTo>
                <a:close/>
                <a:moveTo>
                  <a:pt x="1625" y="135"/>
                </a:moveTo>
                <a:cubicBezTo>
                  <a:pt x="1679" y="121"/>
                  <a:pt x="1733" y="177"/>
                  <a:pt x="1710" y="227"/>
                </a:cubicBezTo>
                <a:cubicBezTo>
                  <a:pt x="1696" y="279"/>
                  <a:pt x="1621" y="290"/>
                  <a:pt x="1587" y="250"/>
                </a:cubicBezTo>
                <a:cubicBezTo>
                  <a:pt x="1555" y="212"/>
                  <a:pt x="1575" y="147"/>
                  <a:pt x="1625" y="135"/>
                </a:cubicBezTo>
                <a:close/>
                <a:moveTo>
                  <a:pt x="1187" y="135"/>
                </a:moveTo>
                <a:cubicBezTo>
                  <a:pt x="1242" y="121"/>
                  <a:pt x="1296" y="177"/>
                  <a:pt x="1272" y="227"/>
                </a:cubicBezTo>
                <a:cubicBezTo>
                  <a:pt x="1259" y="279"/>
                  <a:pt x="1184" y="290"/>
                  <a:pt x="1150" y="250"/>
                </a:cubicBezTo>
                <a:cubicBezTo>
                  <a:pt x="1118" y="212"/>
                  <a:pt x="1138" y="147"/>
                  <a:pt x="1187" y="135"/>
                </a:cubicBezTo>
                <a:close/>
                <a:moveTo>
                  <a:pt x="750" y="135"/>
                </a:moveTo>
                <a:cubicBezTo>
                  <a:pt x="804" y="121"/>
                  <a:pt x="859" y="177"/>
                  <a:pt x="835" y="227"/>
                </a:cubicBezTo>
                <a:cubicBezTo>
                  <a:pt x="822" y="279"/>
                  <a:pt x="747" y="290"/>
                  <a:pt x="713" y="250"/>
                </a:cubicBezTo>
                <a:cubicBezTo>
                  <a:pt x="680" y="212"/>
                  <a:pt x="700" y="147"/>
                  <a:pt x="750" y="135"/>
                </a:cubicBezTo>
                <a:close/>
                <a:moveTo>
                  <a:pt x="313" y="136"/>
                </a:moveTo>
                <a:cubicBezTo>
                  <a:pt x="366" y="117"/>
                  <a:pt x="421" y="177"/>
                  <a:pt x="398" y="227"/>
                </a:cubicBezTo>
                <a:cubicBezTo>
                  <a:pt x="384" y="280"/>
                  <a:pt x="307" y="293"/>
                  <a:pt x="276" y="251"/>
                </a:cubicBezTo>
                <a:cubicBezTo>
                  <a:pt x="241" y="214"/>
                  <a:pt x="262" y="143"/>
                  <a:pt x="313" y="136"/>
                </a:cubicBezTo>
                <a:close/>
                <a:moveTo>
                  <a:pt x="485" y="644"/>
                </a:moveTo>
                <a:cubicBezTo>
                  <a:pt x="461" y="649"/>
                  <a:pt x="448" y="625"/>
                  <a:pt x="448" y="607"/>
                </a:cubicBezTo>
                <a:cubicBezTo>
                  <a:pt x="448" y="539"/>
                  <a:pt x="448" y="473"/>
                  <a:pt x="448" y="408"/>
                </a:cubicBezTo>
                <a:cubicBezTo>
                  <a:pt x="443" y="408"/>
                  <a:pt x="432" y="408"/>
                  <a:pt x="424" y="408"/>
                </a:cubicBezTo>
                <a:cubicBezTo>
                  <a:pt x="424" y="596"/>
                  <a:pt x="427" y="788"/>
                  <a:pt x="424" y="976"/>
                </a:cubicBezTo>
                <a:cubicBezTo>
                  <a:pt x="429" y="1023"/>
                  <a:pt x="350" y="1031"/>
                  <a:pt x="345" y="987"/>
                </a:cubicBezTo>
                <a:cubicBezTo>
                  <a:pt x="345" y="871"/>
                  <a:pt x="345" y="759"/>
                  <a:pt x="345" y="644"/>
                </a:cubicBezTo>
                <a:cubicBezTo>
                  <a:pt x="345" y="644"/>
                  <a:pt x="345" y="644"/>
                  <a:pt x="339" y="644"/>
                </a:cubicBezTo>
                <a:cubicBezTo>
                  <a:pt x="339" y="644"/>
                  <a:pt x="339" y="644"/>
                  <a:pt x="331" y="644"/>
                </a:cubicBezTo>
                <a:cubicBezTo>
                  <a:pt x="331" y="644"/>
                  <a:pt x="331" y="644"/>
                  <a:pt x="326" y="644"/>
                </a:cubicBezTo>
                <a:cubicBezTo>
                  <a:pt x="326" y="759"/>
                  <a:pt x="326" y="871"/>
                  <a:pt x="326" y="987"/>
                </a:cubicBezTo>
                <a:cubicBezTo>
                  <a:pt x="321" y="1031"/>
                  <a:pt x="241" y="1023"/>
                  <a:pt x="246" y="976"/>
                </a:cubicBezTo>
                <a:cubicBezTo>
                  <a:pt x="244" y="788"/>
                  <a:pt x="246" y="596"/>
                  <a:pt x="246" y="408"/>
                </a:cubicBezTo>
                <a:cubicBezTo>
                  <a:pt x="238" y="408"/>
                  <a:pt x="228" y="408"/>
                  <a:pt x="222" y="408"/>
                </a:cubicBezTo>
                <a:cubicBezTo>
                  <a:pt x="222" y="473"/>
                  <a:pt x="222" y="539"/>
                  <a:pt x="222" y="607"/>
                </a:cubicBezTo>
                <a:cubicBezTo>
                  <a:pt x="222" y="625"/>
                  <a:pt x="209" y="649"/>
                  <a:pt x="185" y="644"/>
                </a:cubicBezTo>
                <a:cubicBezTo>
                  <a:pt x="167" y="646"/>
                  <a:pt x="159" y="623"/>
                  <a:pt x="161" y="607"/>
                </a:cubicBezTo>
                <a:cubicBezTo>
                  <a:pt x="159" y="539"/>
                  <a:pt x="161" y="471"/>
                  <a:pt x="161" y="403"/>
                </a:cubicBezTo>
                <a:cubicBezTo>
                  <a:pt x="161" y="371"/>
                  <a:pt x="161" y="335"/>
                  <a:pt x="188" y="314"/>
                </a:cubicBezTo>
                <a:cubicBezTo>
                  <a:pt x="225" y="285"/>
                  <a:pt x="273" y="290"/>
                  <a:pt x="318" y="290"/>
                </a:cubicBezTo>
                <a:cubicBezTo>
                  <a:pt x="323" y="290"/>
                  <a:pt x="329" y="290"/>
                  <a:pt x="334" y="290"/>
                </a:cubicBezTo>
                <a:cubicBezTo>
                  <a:pt x="342" y="290"/>
                  <a:pt x="347" y="290"/>
                  <a:pt x="352" y="290"/>
                </a:cubicBezTo>
                <a:cubicBezTo>
                  <a:pt x="398" y="290"/>
                  <a:pt x="445" y="285"/>
                  <a:pt x="482" y="314"/>
                </a:cubicBezTo>
                <a:cubicBezTo>
                  <a:pt x="509" y="335"/>
                  <a:pt x="509" y="371"/>
                  <a:pt x="509" y="403"/>
                </a:cubicBezTo>
                <a:cubicBezTo>
                  <a:pt x="509" y="471"/>
                  <a:pt x="512" y="539"/>
                  <a:pt x="509" y="607"/>
                </a:cubicBezTo>
                <a:cubicBezTo>
                  <a:pt x="512" y="623"/>
                  <a:pt x="504" y="646"/>
                  <a:pt x="485" y="644"/>
                </a:cubicBezTo>
                <a:close/>
                <a:moveTo>
                  <a:pt x="922" y="643"/>
                </a:moveTo>
                <a:cubicBezTo>
                  <a:pt x="899" y="648"/>
                  <a:pt x="885" y="624"/>
                  <a:pt x="885" y="606"/>
                </a:cubicBezTo>
                <a:cubicBezTo>
                  <a:pt x="885" y="538"/>
                  <a:pt x="885" y="473"/>
                  <a:pt x="885" y="407"/>
                </a:cubicBezTo>
                <a:cubicBezTo>
                  <a:pt x="880" y="407"/>
                  <a:pt x="869" y="407"/>
                  <a:pt x="861" y="407"/>
                </a:cubicBezTo>
                <a:cubicBezTo>
                  <a:pt x="861" y="596"/>
                  <a:pt x="852" y="787"/>
                  <a:pt x="861" y="975"/>
                </a:cubicBezTo>
                <a:cubicBezTo>
                  <a:pt x="864" y="1023"/>
                  <a:pt x="784" y="1031"/>
                  <a:pt x="782" y="986"/>
                </a:cubicBezTo>
                <a:cubicBezTo>
                  <a:pt x="775" y="871"/>
                  <a:pt x="782" y="758"/>
                  <a:pt x="782" y="643"/>
                </a:cubicBezTo>
                <a:cubicBezTo>
                  <a:pt x="782" y="643"/>
                  <a:pt x="782" y="643"/>
                  <a:pt x="777" y="643"/>
                </a:cubicBezTo>
                <a:cubicBezTo>
                  <a:pt x="777" y="643"/>
                  <a:pt x="777" y="643"/>
                  <a:pt x="769" y="643"/>
                </a:cubicBezTo>
                <a:cubicBezTo>
                  <a:pt x="769" y="643"/>
                  <a:pt x="769" y="643"/>
                  <a:pt x="763" y="643"/>
                </a:cubicBezTo>
                <a:cubicBezTo>
                  <a:pt x="763" y="758"/>
                  <a:pt x="770" y="871"/>
                  <a:pt x="763" y="986"/>
                </a:cubicBezTo>
                <a:cubicBezTo>
                  <a:pt x="761" y="1031"/>
                  <a:pt x="681" y="1023"/>
                  <a:pt x="684" y="975"/>
                </a:cubicBezTo>
                <a:cubicBezTo>
                  <a:pt x="693" y="787"/>
                  <a:pt x="684" y="596"/>
                  <a:pt x="684" y="407"/>
                </a:cubicBezTo>
                <a:cubicBezTo>
                  <a:pt x="676" y="407"/>
                  <a:pt x="665" y="407"/>
                  <a:pt x="660" y="407"/>
                </a:cubicBezTo>
                <a:cubicBezTo>
                  <a:pt x="660" y="473"/>
                  <a:pt x="660" y="538"/>
                  <a:pt x="660" y="606"/>
                </a:cubicBezTo>
                <a:cubicBezTo>
                  <a:pt x="660" y="624"/>
                  <a:pt x="647" y="648"/>
                  <a:pt x="623" y="643"/>
                </a:cubicBezTo>
                <a:cubicBezTo>
                  <a:pt x="604" y="645"/>
                  <a:pt x="598" y="622"/>
                  <a:pt x="599" y="606"/>
                </a:cubicBezTo>
                <a:cubicBezTo>
                  <a:pt x="603" y="538"/>
                  <a:pt x="599" y="470"/>
                  <a:pt x="599" y="402"/>
                </a:cubicBezTo>
                <a:cubicBezTo>
                  <a:pt x="599" y="370"/>
                  <a:pt x="599" y="334"/>
                  <a:pt x="625" y="313"/>
                </a:cubicBezTo>
                <a:cubicBezTo>
                  <a:pt x="662" y="284"/>
                  <a:pt x="710" y="289"/>
                  <a:pt x="755" y="289"/>
                </a:cubicBezTo>
                <a:cubicBezTo>
                  <a:pt x="761" y="289"/>
                  <a:pt x="766" y="289"/>
                  <a:pt x="771" y="289"/>
                </a:cubicBezTo>
                <a:cubicBezTo>
                  <a:pt x="779" y="289"/>
                  <a:pt x="784" y="289"/>
                  <a:pt x="790" y="289"/>
                </a:cubicBezTo>
                <a:cubicBezTo>
                  <a:pt x="835" y="289"/>
                  <a:pt x="883" y="284"/>
                  <a:pt x="920" y="313"/>
                </a:cubicBezTo>
                <a:cubicBezTo>
                  <a:pt x="946" y="334"/>
                  <a:pt x="946" y="370"/>
                  <a:pt x="946" y="402"/>
                </a:cubicBezTo>
                <a:cubicBezTo>
                  <a:pt x="946" y="470"/>
                  <a:pt x="942" y="538"/>
                  <a:pt x="946" y="606"/>
                </a:cubicBezTo>
                <a:cubicBezTo>
                  <a:pt x="947" y="622"/>
                  <a:pt x="941" y="645"/>
                  <a:pt x="922" y="643"/>
                </a:cubicBezTo>
                <a:close/>
                <a:moveTo>
                  <a:pt x="1360" y="643"/>
                </a:moveTo>
                <a:cubicBezTo>
                  <a:pt x="1336" y="648"/>
                  <a:pt x="1323" y="624"/>
                  <a:pt x="1323" y="606"/>
                </a:cubicBezTo>
                <a:cubicBezTo>
                  <a:pt x="1323" y="538"/>
                  <a:pt x="1323" y="473"/>
                  <a:pt x="1323" y="407"/>
                </a:cubicBezTo>
                <a:cubicBezTo>
                  <a:pt x="1317" y="407"/>
                  <a:pt x="1307" y="407"/>
                  <a:pt x="1299" y="407"/>
                </a:cubicBezTo>
                <a:cubicBezTo>
                  <a:pt x="1299" y="596"/>
                  <a:pt x="1289" y="787"/>
                  <a:pt x="1299" y="975"/>
                </a:cubicBezTo>
                <a:cubicBezTo>
                  <a:pt x="1301" y="1023"/>
                  <a:pt x="1222" y="1031"/>
                  <a:pt x="1219" y="986"/>
                </a:cubicBezTo>
                <a:cubicBezTo>
                  <a:pt x="1212" y="871"/>
                  <a:pt x="1219" y="758"/>
                  <a:pt x="1219" y="643"/>
                </a:cubicBezTo>
                <a:cubicBezTo>
                  <a:pt x="1219" y="643"/>
                  <a:pt x="1219" y="643"/>
                  <a:pt x="1214" y="643"/>
                </a:cubicBezTo>
                <a:cubicBezTo>
                  <a:pt x="1214" y="643"/>
                  <a:pt x="1214" y="643"/>
                  <a:pt x="1206" y="643"/>
                </a:cubicBezTo>
                <a:cubicBezTo>
                  <a:pt x="1206" y="643"/>
                  <a:pt x="1206" y="643"/>
                  <a:pt x="1201" y="643"/>
                </a:cubicBezTo>
                <a:cubicBezTo>
                  <a:pt x="1201" y="758"/>
                  <a:pt x="1207" y="871"/>
                  <a:pt x="1201" y="986"/>
                </a:cubicBezTo>
                <a:cubicBezTo>
                  <a:pt x="1198" y="1031"/>
                  <a:pt x="1119" y="1023"/>
                  <a:pt x="1121" y="975"/>
                </a:cubicBezTo>
                <a:cubicBezTo>
                  <a:pt x="1130" y="787"/>
                  <a:pt x="1121" y="596"/>
                  <a:pt x="1121" y="407"/>
                </a:cubicBezTo>
                <a:cubicBezTo>
                  <a:pt x="1113" y="407"/>
                  <a:pt x="1102" y="407"/>
                  <a:pt x="1097" y="407"/>
                </a:cubicBezTo>
                <a:cubicBezTo>
                  <a:pt x="1097" y="473"/>
                  <a:pt x="1097" y="538"/>
                  <a:pt x="1097" y="606"/>
                </a:cubicBezTo>
                <a:cubicBezTo>
                  <a:pt x="1097" y="624"/>
                  <a:pt x="1084" y="648"/>
                  <a:pt x="1060" y="643"/>
                </a:cubicBezTo>
                <a:cubicBezTo>
                  <a:pt x="1041" y="645"/>
                  <a:pt x="1035" y="622"/>
                  <a:pt x="1036" y="606"/>
                </a:cubicBezTo>
                <a:cubicBezTo>
                  <a:pt x="1040" y="538"/>
                  <a:pt x="1036" y="470"/>
                  <a:pt x="1036" y="402"/>
                </a:cubicBezTo>
                <a:cubicBezTo>
                  <a:pt x="1036" y="370"/>
                  <a:pt x="1036" y="334"/>
                  <a:pt x="1063" y="313"/>
                </a:cubicBezTo>
                <a:cubicBezTo>
                  <a:pt x="1100" y="284"/>
                  <a:pt x="1148" y="289"/>
                  <a:pt x="1193" y="289"/>
                </a:cubicBezTo>
                <a:cubicBezTo>
                  <a:pt x="1198" y="289"/>
                  <a:pt x="1203" y="289"/>
                  <a:pt x="1209" y="289"/>
                </a:cubicBezTo>
                <a:cubicBezTo>
                  <a:pt x="1216" y="289"/>
                  <a:pt x="1222" y="289"/>
                  <a:pt x="1227" y="289"/>
                </a:cubicBezTo>
                <a:cubicBezTo>
                  <a:pt x="1272" y="289"/>
                  <a:pt x="1320" y="284"/>
                  <a:pt x="1357" y="313"/>
                </a:cubicBezTo>
                <a:cubicBezTo>
                  <a:pt x="1384" y="334"/>
                  <a:pt x="1384" y="370"/>
                  <a:pt x="1384" y="402"/>
                </a:cubicBezTo>
                <a:cubicBezTo>
                  <a:pt x="1384" y="470"/>
                  <a:pt x="1379" y="538"/>
                  <a:pt x="1384" y="606"/>
                </a:cubicBezTo>
                <a:cubicBezTo>
                  <a:pt x="1385" y="622"/>
                  <a:pt x="1378" y="645"/>
                  <a:pt x="1360" y="643"/>
                </a:cubicBezTo>
                <a:close/>
                <a:moveTo>
                  <a:pt x="1797" y="643"/>
                </a:moveTo>
                <a:cubicBezTo>
                  <a:pt x="1773" y="648"/>
                  <a:pt x="1760" y="624"/>
                  <a:pt x="1760" y="606"/>
                </a:cubicBezTo>
                <a:cubicBezTo>
                  <a:pt x="1760" y="538"/>
                  <a:pt x="1760" y="473"/>
                  <a:pt x="1760" y="407"/>
                </a:cubicBezTo>
                <a:cubicBezTo>
                  <a:pt x="1755" y="407"/>
                  <a:pt x="1744" y="407"/>
                  <a:pt x="1736" y="407"/>
                </a:cubicBezTo>
                <a:cubicBezTo>
                  <a:pt x="1736" y="596"/>
                  <a:pt x="1727" y="787"/>
                  <a:pt x="1736" y="975"/>
                </a:cubicBezTo>
                <a:cubicBezTo>
                  <a:pt x="1738" y="1023"/>
                  <a:pt x="1659" y="1031"/>
                  <a:pt x="1656" y="986"/>
                </a:cubicBezTo>
                <a:cubicBezTo>
                  <a:pt x="1650" y="871"/>
                  <a:pt x="1656" y="758"/>
                  <a:pt x="1656" y="643"/>
                </a:cubicBezTo>
                <a:cubicBezTo>
                  <a:pt x="1656" y="643"/>
                  <a:pt x="1656" y="643"/>
                  <a:pt x="1651" y="643"/>
                </a:cubicBezTo>
                <a:cubicBezTo>
                  <a:pt x="1651" y="643"/>
                  <a:pt x="1651" y="643"/>
                  <a:pt x="1643" y="643"/>
                </a:cubicBezTo>
                <a:cubicBezTo>
                  <a:pt x="1643" y="643"/>
                  <a:pt x="1643" y="643"/>
                  <a:pt x="1638" y="643"/>
                </a:cubicBezTo>
                <a:cubicBezTo>
                  <a:pt x="1638" y="758"/>
                  <a:pt x="1645" y="871"/>
                  <a:pt x="1638" y="986"/>
                </a:cubicBezTo>
                <a:cubicBezTo>
                  <a:pt x="1635" y="1031"/>
                  <a:pt x="1556" y="1023"/>
                  <a:pt x="1558" y="975"/>
                </a:cubicBezTo>
                <a:cubicBezTo>
                  <a:pt x="1568" y="787"/>
                  <a:pt x="1558" y="596"/>
                  <a:pt x="1558" y="407"/>
                </a:cubicBezTo>
                <a:cubicBezTo>
                  <a:pt x="1550" y="407"/>
                  <a:pt x="1540" y="407"/>
                  <a:pt x="1534" y="407"/>
                </a:cubicBezTo>
                <a:cubicBezTo>
                  <a:pt x="1534" y="473"/>
                  <a:pt x="1534" y="538"/>
                  <a:pt x="1534" y="606"/>
                </a:cubicBezTo>
                <a:cubicBezTo>
                  <a:pt x="1534" y="624"/>
                  <a:pt x="1521" y="648"/>
                  <a:pt x="1497" y="643"/>
                </a:cubicBezTo>
                <a:cubicBezTo>
                  <a:pt x="1479" y="645"/>
                  <a:pt x="1472" y="622"/>
                  <a:pt x="1473" y="606"/>
                </a:cubicBezTo>
                <a:cubicBezTo>
                  <a:pt x="1478" y="538"/>
                  <a:pt x="1473" y="470"/>
                  <a:pt x="1473" y="402"/>
                </a:cubicBezTo>
                <a:cubicBezTo>
                  <a:pt x="1473" y="370"/>
                  <a:pt x="1473" y="334"/>
                  <a:pt x="1500" y="313"/>
                </a:cubicBezTo>
                <a:cubicBezTo>
                  <a:pt x="1537" y="284"/>
                  <a:pt x="1585" y="289"/>
                  <a:pt x="1630" y="289"/>
                </a:cubicBezTo>
                <a:cubicBezTo>
                  <a:pt x="1635" y="289"/>
                  <a:pt x="1641" y="289"/>
                  <a:pt x="1646" y="289"/>
                </a:cubicBezTo>
                <a:cubicBezTo>
                  <a:pt x="1654" y="289"/>
                  <a:pt x="1659" y="289"/>
                  <a:pt x="1664" y="289"/>
                </a:cubicBezTo>
                <a:cubicBezTo>
                  <a:pt x="1710" y="289"/>
                  <a:pt x="1757" y="284"/>
                  <a:pt x="1794" y="313"/>
                </a:cubicBezTo>
                <a:cubicBezTo>
                  <a:pt x="1821" y="334"/>
                  <a:pt x="1821" y="370"/>
                  <a:pt x="1821" y="402"/>
                </a:cubicBezTo>
                <a:cubicBezTo>
                  <a:pt x="1821" y="470"/>
                  <a:pt x="1817" y="538"/>
                  <a:pt x="1821" y="606"/>
                </a:cubicBezTo>
                <a:cubicBezTo>
                  <a:pt x="1822" y="622"/>
                  <a:pt x="1816" y="645"/>
                  <a:pt x="1797" y="643"/>
                </a:cubicBezTo>
                <a:close/>
                <a:moveTo>
                  <a:pt x="2234" y="643"/>
                </a:moveTo>
                <a:cubicBezTo>
                  <a:pt x="2210" y="648"/>
                  <a:pt x="2197" y="624"/>
                  <a:pt x="2197" y="606"/>
                </a:cubicBezTo>
                <a:cubicBezTo>
                  <a:pt x="2197" y="538"/>
                  <a:pt x="2197" y="473"/>
                  <a:pt x="2197" y="407"/>
                </a:cubicBezTo>
                <a:cubicBezTo>
                  <a:pt x="2192" y="407"/>
                  <a:pt x="2181" y="407"/>
                  <a:pt x="2173" y="407"/>
                </a:cubicBezTo>
                <a:cubicBezTo>
                  <a:pt x="2173" y="596"/>
                  <a:pt x="2164" y="787"/>
                  <a:pt x="2173" y="975"/>
                </a:cubicBezTo>
                <a:cubicBezTo>
                  <a:pt x="2176" y="1023"/>
                  <a:pt x="2096" y="1031"/>
                  <a:pt x="2094" y="986"/>
                </a:cubicBezTo>
                <a:cubicBezTo>
                  <a:pt x="2087" y="871"/>
                  <a:pt x="2094" y="758"/>
                  <a:pt x="2094" y="643"/>
                </a:cubicBezTo>
                <a:cubicBezTo>
                  <a:pt x="2094" y="643"/>
                  <a:pt x="2094" y="643"/>
                  <a:pt x="2088" y="643"/>
                </a:cubicBezTo>
                <a:cubicBezTo>
                  <a:pt x="2088" y="643"/>
                  <a:pt x="2088" y="643"/>
                  <a:pt x="2080" y="643"/>
                </a:cubicBezTo>
                <a:cubicBezTo>
                  <a:pt x="2080" y="643"/>
                  <a:pt x="2080" y="643"/>
                  <a:pt x="2075" y="643"/>
                </a:cubicBezTo>
                <a:cubicBezTo>
                  <a:pt x="2075" y="758"/>
                  <a:pt x="2082" y="871"/>
                  <a:pt x="2075" y="986"/>
                </a:cubicBezTo>
                <a:cubicBezTo>
                  <a:pt x="2073" y="1031"/>
                  <a:pt x="1993" y="1023"/>
                  <a:pt x="1996" y="975"/>
                </a:cubicBezTo>
                <a:cubicBezTo>
                  <a:pt x="2005" y="787"/>
                  <a:pt x="1996" y="596"/>
                  <a:pt x="1996" y="407"/>
                </a:cubicBezTo>
                <a:cubicBezTo>
                  <a:pt x="1988" y="407"/>
                  <a:pt x="1977" y="407"/>
                  <a:pt x="1972" y="407"/>
                </a:cubicBezTo>
                <a:cubicBezTo>
                  <a:pt x="1972" y="473"/>
                  <a:pt x="1972" y="538"/>
                  <a:pt x="1972" y="606"/>
                </a:cubicBezTo>
                <a:cubicBezTo>
                  <a:pt x="1972" y="624"/>
                  <a:pt x="1958" y="648"/>
                  <a:pt x="1935" y="643"/>
                </a:cubicBezTo>
                <a:cubicBezTo>
                  <a:pt x="1916" y="645"/>
                  <a:pt x="1910" y="622"/>
                  <a:pt x="1911" y="606"/>
                </a:cubicBezTo>
                <a:cubicBezTo>
                  <a:pt x="1915" y="538"/>
                  <a:pt x="1911" y="470"/>
                  <a:pt x="1911" y="402"/>
                </a:cubicBezTo>
                <a:cubicBezTo>
                  <a:pt x="1911" y="370"/>
                  <a:pt x="1911" y="334"/>
                  <a:pt x="1937" y="313"/>
                </a:cubicBezTo>
                <a:cubicBezTo>
                  <a:pt x="1974" y="284"/>
                  <a:pt x="2022" y="289"/>
                  <a:pt x="2067" y="289"/>
                </a:cubicBezTo>
                <a:cubicBezTo>
                  <a:pt x="2073" y="289"/>
                  <a:pt x="2078" y="289"/>
                  <a:pt x="2083" y="289"/>
                </a:cubicBezTo>
                <a:cubicBezTo>
                  <a:pt x="2091" y="289"/>
                  <a:pt x="2096" y="289"/>
                  <a:pt x="2102" y="289"/>
                </a:cubicBezTo>
                <a:cubicBezTo>
                  <a:pt x="2147" y="289"/>
                  <a:pt x="2195" y="284"/>
                  <a:pt x="2232" y="313"/>
                </a:cubicBezTo>
                <a:cubicBezTo>
                  <a:pt x="2258" y="334"/>
                  <a:pt x="2258" y="370"/>
                  <a:pt x="2258" y="402"/>
                </a:cubicBezTo>
                <a:cubicBezTo>
                  <a:pt x="2258" y="470"/>
                  <a:pt x="2254" y="538"/>
                  <a:pt x="2258" y="606"/>
                </a:cubicBezTo>
                <a:cubicBezTo>
                  <a:pt x="2259" y="622"/>
                  <a:pt x="2253" y="645"/>
                  <a:pt x="2234" y="643"/>
                </a:cubicBezTo>
                <a:close/>
                <a:moveTo>
                  <a:pt x="2672" y="643"/>
                </a:moveTo>
                <a:cubicBezTo>
                  <a:pt x="2648" y="648"/>
                  <a:pt x="2635" y="624"/>
                  <a:pt x="2635" y="606"/>
                </a:cubicBezTo>
                <a:cubicBezTo>
                  <a:pt x="2635" y="538"/>
                  <a:pt x="2635" y="473"/>
                  <a:pt x="2635" y="407"/>
                </a:cubicBezTo>
                <a:cubicBezTo>
                  <a:pt x="2629" y="407"/>
                  <a:pt x="2619" y="407"/>
                  <a:pt x="2611" y="407"/>
                </a:cubicBezTo>
                <a:cubicBezTo>
                  <a:pt x="2611" y="596"/>
                  <a:pt x="2601" y="787"/>
                  <a:pt x="2611" y="975"/>
                </a:cubicBezTo>
                <a:cubicBezTo>
                  <a:pt x="2613" y="1023"/>
                  <a:pt x="2534" y="1031"/>
                  <a:pt x="2531" y="986"/>
                </a:cubicBezTo>
                <a:cubicBezTo>
                  <a:pt x="2524" y="871"/>
                  <a:pt x="2531" y="758"/>
                  <a:pt x="2531" y="643"/>
                </a:cubicBezTo>
                <a:cubicBezTo>
                  <a:pt x="2531" y="643"/>
                  <a:pt x="2531" y="643"/>
                  <a:pt x="2526" y="643"/>
                </a:cubicBezTo>
                <a:cubicBezTo>
                  <a:pt x="2526" y="643"/>
                  <a:pt x="2526" y="643"/>
                  <a:pt x="2518" y="643"/>
                </a:cubicBezTo>
                <a:cubicBezTo>
                  <a:pt x="2518" y="643"/>
                  <a:pt x="2518" y="643"/>
                  <a:pt x="2513" y="643"/>
                </a:cubicBezTo>
                <a:cubicBezTo>
                  <a:pt x="2513" y="758"/>
                  <a:pt x="2519" y="871"/>
                  <a:pt x="2513" y="986"/>
                </a:cubicBezTo>
                <a:cubicBezTo>
                  <a:pt x="2510" y="1031"/>
                  <a:pt x="2431" y="1023"/>
                  <a:pt x="2433" y="975"/>
                </a:cubicBezTo>
                <a:cubicBezTo>
                  <a:pt x="2442" y="787"/>
                  <a:pt x="2433" y="596"/>
                  <a:pt x="2433" y="407"/>
                </a:cubicBezTo>
                <a:cubicBezTo>
                  <a:pt x="2425" y="407"/>
                  <a:pt x="2414" y="407"/>
                  <a:pt x="2409" y="407"/>
                </a:cubicBezTo>
                <a:cubicBezTo>
                  <a:pt x="2409" y="473"/>
                  <a:pt x="2409" y="538"/>
                  <a:pt x="2409" y="606"/>
                </a:cubicBezTo>
                <a:cubicBezTo>
                  <a:pt x="2409" y="624"/>
                  <a:pt x="2396" y="648"/>
                  <a:pt x="2372" y="643"/>
                </a:cubicBezTo>
                <a:cubicBezTo>
                  <a:pt x="2353" y="645"/>
                  <a:pt x="2347" y="622"/>
                  <a:pt x="2348" y="606"/>
                </a:cubicBezTo>
                <a:cubicBezTo>
                  <a:pt x="2352" y="538"/>
                  <a:pt x="2348" y="470"/>
                  <a:pt x="2348" y="402"/>
                </a:cubicBezTo>
                <a:cubicBezTo>
                  <a:pt x="2348" y="370"/>
                  <a:pt x="2348" y="334"/>
                  <a:pt x="2375" y="313"/>
                </a:cubicBezTo>
                <a:cubicBezTo>
                  <a:pt x="2412" y="284"/>
                  <a:pt x="2459" y="289"/>
                  <a:pt x="2505" y="289"/>
                </a:cubicBezTo>
                <a:cubicBezTo>
                  <a:pt x="2510" y="289"/>
                  <a:pt x="2515" y="289"/>
                  <a:pt x="2520" y="289"/>
                </a:cubicBezTo>
                <a:cubicBezTo>
                  <a:pt x="2528" y="289"/>
                  <a:pt x="2534" y="289"/>
                  <a:pt x="2539" y="289"/>
                </a:cubicBezTo>
                <a:cubicBezTo>
                  <a:pt x="2584" y="289"/>
                  <a:pt x="2632" y="284"/>
                  <a:pt x="2669" y="313"/>
                </a:cubicBezTo>
                <a:cubicBezTo>
                  <a:pt x="2696" y="334"/>
                  <a:pt x="2696" y="370"/>
                  <a:pt x="2696" y="402"/>
                </a:cubicBezTo>
                <a:cubicBezTo>
                  <a:pt x="2696" y="470"/>
                  <a:pt x="2691" y="538"/>
                  <a:pt x="2696" y="606"/>
                </a:cubicBezTo>
                <a:cubicBezTo>
                  <a:pt x="2697" y="622"/>
                  <a:pt x="2690" y="645"/>
                  <a:pt x="2672" y="643"/>
                </a:cubicBezTo>
                <a:close/>
                <a:moveTo>
                  <a:pt x="3109" y="643"/>
                </a:moveTo>
                <a:cubicBezTo>
                  <a:pt x="3085" y="648"/>
                  <a:pt x="3072" y="624"/>
                  <a:pt x="3072" y="606"/>
                </a:cubicBezTo>
                <a:cubicBezTo>
                  <a:pt x="3072" y="538"/>
                  <a:pt x="3072" y="473"/>
                  <a:pt x="3072" y="407"/>
                </a:cubicBezTo>
                <a:cubicBezTo>
                  <a:pt x="3067" y="407"/>
                  <a:pt x="3056" y="407"/>
                  <a:pt x="3048" y="407"/>
                </a:cubicBezTo>
                <a:cubicBezTo>
                  <a:pt x="3048" y="596"/>
                  <a:pt x="3039" y="787"/>
                  <a:pt x="3048" y="975"/>
                </a:cubicBezTo>
                <a:cubicBezTo>
                  <a:pt x="3050" y="1023"/>
                  <a:pt x="2971" y="1031"/>
                  <a:pt x="2968" y="986"/>
                </a:cubicBezTo>
                <a:cubicBezTo>
                  <a:pt x="2962" y="871"/>
                  <a:pt x="2968" y="758"/>
                  <a:pt x="2968" y="643"/>
                </a:cubicBezTo>
                <a:cubicBezTo>
                  <a:pt x="2968" y="643"/>
                  <a:pt x="2968" y="643"/>
                  <a:pt x="2963" y="643"/>
                </a:cubicBezTo>
                <a:cubicBezTo>
                  <a:pt x="2963" y="643"/>
                  <a:pt x="2963" y="643"/>
                  <a:pt x="2955" y="643"/>
                </a:cubicBezTo>
                <a:cubicBezTo>
                  <a:pt x="2955" y="643"/>
                  <a:pt x="2955" y="643"/>
                  <a:pt x="2950" y="643"/>
                </a:cubicBezTo>
                <a:cubicBezTo>
                  <a:pt x="2950" y="758"/>
                  <a:pt x="2957" y="871"/>
                  <a:pt x="2950" y="986"/>
                </a:cubicBezTo>
                <a:cubicBezTo>
                  <a:pt x="2947" y="1031"/>
                  <a:pt x="2868" y="1023"/>
                  <a:pt x="2870" y="975"/>
                </a:cubicBezTo>
                <a:cubicBezTo>
                  <a:pt x="2879" y="787"/>
                  <a:pt x="2870" y="596"/>
                  <a:pt x="2870" y="407"/>
                </a:cubicBezTo>
                <a:cubicBezTo>
                  <a:pt x="2862" y="407"/>
                  <a:pt x="2852" y="407"/>
                  <a:pt x="2846" y="407"/>
                </a:cubicBezTo>
                <a:cubicBezTo>
                  <a:pt x="2846" y="473"/>
                  <a:pt x="2846" y="538"/>
                  <a:pt x="2846" y="606"/>
                </a:cubicBezTo>
                <a:cubicBezTo>
                  <a:pt x="2846" y="624"/>
                  <a:pt x="2833" y="648"/>
                  <a:pt x="2809" y="643"/>
                </a:cubicBezTo>
                <a:cubicBezTo>
                  <a:pt x="2791" y="645"/>
                  <a:pt x="2784" y="622"/>
                  <a:pt x="2785" y="606"/>
                </a:cubicBezTo>
                <a:cubicBezTo>
                  <a:pt x="2790" y="538"/>
                  <a:pt x="2785" y="470"/>
                  <a:pt x="2785" y="402"/>
                </a:cubicBezTo>
                <a:cubicBezTo>
                  <a:pt x="2785" y="370"/>
                  <a:pt x="2785" y="334"/>
                  <a:pt x="2812" y="313"/>
                </a:cubicBezTo>
                <a:cubicBezTo>
                  <a:pt x="2849" y="284"/>
                  <a:pt x="2897" y="289"/>
                  <a:pt x="2942" y="289"/>
                </a:cubicBezTo>
                <a:cubicBezTo>
                  <a:pt x="2947" y="289"/>
                  <a:pt x="2952" y="289"/>
                  <a:pt x="2958" y="289"/>
                </a:cubicBezTo>
                <a:cubicBezTo>
                  <a:pt x="2966" y="289"/>
                  <a:pt x="2971" y="289"/>
                  <a:pt x="2976" y="289"/>
                </a:cubicBezTo>
                <a:cubicBezTo>
                  <a:pt x="3021" y="289"/>
                  <a:pt x="3069" y="284"/>
                  <a:pt x="3106" y="313"/>
                </a:cubicBezTo>
                <a:cubicBezTo>
                  <a:pt x="3133" y="334"/>
                  <a:pt x="3133" y="370"/>
                  <a:pt x="3133" y="402"/>
                </a:cubicBezTo>
                <a:cubicBezTo>
                  <a:pt x="3133" y="470"/>
                  <a:pt x="3128" y="538"/>
                  <a:pt x="3133" y="606"/>
                </a:cubicBezTo>
                <a:cubicBezTo>
                  <a:pt x="3134" y="622"/>
                  <a:pt x="3128" y="645"/>
                  <a:pt x="3109" y="643"/>
                </a:cubicBezTo>
                <a:close/>
                <a:moveTo>
                  <a:pt x="3546" y="643"/>
                </a:moveTo>
                <a:cubicBezTo>
                  <a:pt x="3522" y="648"/>
                  <a:pt x="3509" y="624"/>
                  <a:pt x="3509" y="606"/>
                </a:cubicBezTo>
                <a:cubicBezTo>
                  <a:pt x="3509" y="538"/>
                  <a:pt x="3509" y="473"/>
                  <a:pt x="3509" y="407"/>
                </a:cubicBezTo>
                <a:cubicBezTo>
                  <a:pt x="3504" y="407"/>
                  <a:pt x="3493" y="407"/>
                  <a:pt x="3485" y="407"/>
                </a:cubicBezTo>
                <a:cubicBezTo>
                  <a:pt x="3485" y="596"/>
                  <a:pt x="3476" y="787"/>
                  <a:pt x="3485" y="975"/>
                </a:cubicBezTo>
                <a:cubicBezTo>
                  <a:pt x="3488" y="1023"/>
                  <a:pt x="3408" y="1031"/>
                  <a:pt x="3406" y="986"/>
                </a:cubicBezTo>
                <a:cubicBezTo>
                  <a:pt x="3399" y="871"/>
                  <a:pt x="3406" y="758"/>
                  <a:pt x="3406" y="643"/>
                </a:cubicBezTo>
                <a:cubicBezTo>
                  <a:pt x="3406" y="643"/>
                  <a:pt x="3406" y="643"/>
                  <a:pt x="3400" y="643"/>
                </a:cubicBezTo>
                <a:cubicBezTo>
                  <a:pt x="3400" y="643"/>
                  <a:pt x="3400" y="643"/>
                  <a:pt x="3392" y="643"/>
                </a:cubicBezTo>
                <a:cubicBezTo>
                  <a:pt x="3392" y="643"/>
                  <a:pt x="3392" y="643"/>
                  <a:pt x="3387" y="643"/>
                </a:cubicBezTo>
                <a:cubicBezTo>
                  <a:pt x="3387" y="758"/>
                  <a:pt x="3394" y="871"/>
                  <a:pt x="3387" y="986"/>
                </a:cubicBezTo>
                <a:cubicBezTo>
                  <a:pt x="3384" y="1031"/>
                  <a:pt x="3305" y="1023"/>
                  <a:pt x="3308" y="975"/>
                </a:cubicBezTo>
                <a:cubicBezTo>
                  <a:pt x="3317" y="787"/>
                  <a:pt x="3308" y="596"/>
                  <a:pt x="3308" y="407"/>
                </a:cubicBezTo>
                <a:cubicBezTo>
                  <a:pt x="3300" y="407"/>
                  <a:pt x="3289" y="407"/>
                  <a:pt x="3284" y="407"/>
                </a:cubicBezTo>
                <a:cubicBezTo>
                  <a:pt x="3284" y="473"/>
                  <a:pt x="3284" y="538"/>
                  <a:pt x="3284" y="606"/>
                </a:cubicBezTo>
                <a:cubicBezTo>
                  <a:pt x="3284" y="624"/>
                  <a:pt x="3270" y="648"/>
                  <a:pt x="3247" y="643"/>
                </a:cubicBezTo>
                <a:cubicBezTo>
                  <a:pt x="3228" y="645"/>
                  <a:pt x="3222" y="622"/>
                  <a:pt x="3223" y="606"/>
                </a:cubicBezTo>
                <a:cubicBezTo>
                  <a:pt x="3227" y="538"/>
                  <a:pt x="3223" y="470"/>
                  <a:pt x="3223" y="402"/>
                </a:cubicBezTo>
                <a:cubicBezTo>
                  <a:pt x="3223" y="370"/>
                  <a:pt x="3223" y="334"/>
                  <a:pt x="3249" y="313"/>
                </a:cubicBezTo>
                <a:cubicBezTo>
                  <a:pt x="3286" y="284"/>
                  <a:pt x="3334" y="289"/>
                  <a:pt x="3379" y="289"/>
                </a:cubicBezTo>
                <a:cubicBezTo>
                  <a:pt x="3384" y="289"/>
                  <a:pt x="3390" y="289"/>
                  <a:pt x="3395" y="289"/>
                </a:cubicBezTo>
                <a:cubicBezTo>
                  <a:pt x="3403" y="289"/>
                  <a:pt x="3408" y="289"/>
                  <a:pt x="3414" y="289"/>
                </a:cubicBezTo>
                <a:cubicBezTo>
                  <a:pt x="3459" y="289"/>
                  <a:pt x="3507" y="284"/>
                  <a:pt x="3544" y="313"/>
                </a:cubicBezTo>
                <a:cubicBezTo>
                  <a:pt x="3570" y="334"/>
                  <a:pt x="3570" y="370"/>
                  <a:pt x="3570" y="402"/>
                </a:cubicBezTo>
                <a:cubicBezTo>
                  <a:pt x="3570" y="470"/>
                  <a:pt x="3566" y="538"/>
                  <a:pt x="3570" y="606"/>
                </a:cubicBezTo>
                <a:cubicBezTo>
                  <a:pt x="3571" y="622"/>
                  <a:pt x="3565" y="645"/>
                  <a:pt x="3546" y="643"/>
                </a:cubicBezTo>
                <a:close/>
                <a:moveTo>
                  <a:pt x="3984" y="643"/>
                </a:moveTo>
                <a:cubicBezTo>
                  <a:pt x="3960" y="648"/>
                  <a:pt x="3946" y="624"/>
                  <a:pt x="3946" y="606"/>
                </a:cubicBezTo>
                <a:cubicBezTo>
                  <a:pt x="3946" y="538"/>
                  <a:pt x="3946" y="473"/>
                  <a:pt x="3946" y="407"/>
                </a:cubicBezTo>
                <a:cubicBezTo>
                  <a:pt x="3941" y="407"/>
                  <a:pt x="3931" y="407"/>
                  <a:pt x="3923" y="407"/>
                </a:cubicBezTo>
                <a:cubicBezTo>
                  <a:pt x="3923" y="596"/>
                  <a:pt x="3913" y="787"/>
                  <a:pt x="3923" y="975"/>
                </a:cubicBezTo>
                <a:cubicBezTo>
                  <a:pt x="3925" y="1023"/>
                  <a:pt x="3846" y="1031"/>
                  <a:pt x="3843" y="986"/>
                </a:cubicBezTo>
                <a:cubicBezTo>
                  <a:pt x="3836" y="871"/>
                  <a:pt x="3843" y="758"/>
                  <a:pt x="3843" y="643"/>
                </a:cubicBezTo>
                <a:cubicBezTo>
                  <a:pt x="3843" y="643"/>
                  <a:pt x="3843" y="643"/>
                  <a:pt x="3838" y="643"/>
                </a:cubicBezTo>
                <a:cubicBezTo>
                  <a:pt x="3838" y="643"/>
                  <a:pt x="3838" y="643"/>
                  <a:pt x="3830" y="643"/>
                </a:cubicBezTo>
                <a:cubicBezTo>
                  <a:pt x="3830" y="643"/>
                  <a:pt x="3830" y="643"/>
                  <a:pt x="3824" y="643"/>
                </a:cubicBezTo>
                <a:cubicBezTo>
                  <a:pt x="3824" y="758"/>
                  <a:pt x="3831" y="871"/>
                  <a:pt x="3824" y="986"/>
                </a:cubicBezTo>
                <a:cubicBezTo>
                  <a:pt x="3822" y="1031"/>
                  <a:pt x="3743" y="1023"/>
                  <a:pt x="3745" y="975"/>
                </a:cubicBezTo>
                <a:cubicBezTo>
                  <a:pt x="3754" y="787"/>
                  <a:pt x="3745" y="596"/>
                  <a:pt x="3745" y="407"/>
                </a:cubicBezTo>
                <a:cubicBezTo>
                  <a:pt x="3737" y="407"/>
                  <a:pt x="3726" y="407"/>
                  <a:pt x="3721" y="407"/>
                </a:cubicBezTo>
                <a:cubicBezTo>
                  <a:pt x="3721" y="473"/>
                  <a:pt x="3721" y="538"/>
                  <a:pt x="3721" y="606"/>
                </a:cubicBezTo>
                <a:cubicBezTo>
                  <a:pt x="3721" y="624"/>
                  <a:pt x="3708" y="648"/>
                  <a:pt x="3684" y="643"/>
                </a:cubicBezTo>
                <a:cubicBezTo>
                  <a:pt x="3665" y="645"/>
                  <a:pt x="3659" y="622"/>
                  <a:pt x="3660" y="606"/>
                </a:cubicBezTo>
                <a:cubicBezTo>
                  <a:pt x="3664" y="538"/>
                  <a:pt x="3660" y="470"/>
                  <a:pt x="3660" y="402"/>
                </a:cubicBezTo>
                <a:cubicBezTo>
                  <a:pt x="3660" y="370"/>
                  <a:pt x="3660" y="334"/>
                  <a:pt x="3686" y="313"/>
                </a:cubicBezTo>
                <a:cubicBezTo>
                  <a:pt x="3724" y="284"/>
                  <a:pt x="3771" y="289"/>
                  <a:pt x="3816" y="289"/>
                </a:cubicBezTo>
                <a:cubicBezTo>
                  <a:pt x="3822" y="289"/>
                  <a:pt x="3827" y="289"/>
                  <a:pt x="3832" y="289"/>
                </a:cubicBezTo>
                <a:cubicBezTo>
                  <a:pt x="3840" y="289"/>
                  <a:pt x="3846" y="289"/>
                  <a:pt x="3851" y="289"/>
                </a:cubicBezTo>
                <a:cubicBezTo>
                  <a:pt x="3896" y="289"/>
                  <a:pt x="3944" y="284"/>
                  <a:pt x="3981" y="313"/>
                </a:cubicBezTo>
                <a:cubicBezTo>
                  <a:pt x="4008" y="334"/>
                  <a:pt x="4007" y="370"/>
                  <a:pt x="4007" y="402"/>
                </a:cubicBezTo>
                <a:cubicBezTo>
                  <a:pt x="4007" y="470"/>
                  <a:pt x="4003" y="538"/>
                  <a:pt x="4007" y="606"/>
                </a:cubicBezTo>
                <a:cubicBezTo>
                  <a:pt x="4008" y="622"/>
                  <a:pt x="4002" y="645"/>
                  <a:pt x="3984" y="643"/>
                </a:cubicBezTo>
                <a:close/>
                <a:moveTo>
                  <a:pt x="4421" y="644"/>
                </a:moveTo>
                <a:cubicBezTo>
                  <a:pt x="4397" y="649"/>
                  <a:pt x="4384" y="625"/>
                  <a:pt x="4384" y="607"/>
                </a:cubicBezTo>
                <a:cubicBezTo>
                  <a:pt x="4384" y="539"/>
                  <a:pt x="4384" y="473"/>
                  <a:pt x="4384" y="408"/>
                </a:cubicBezTo>
                <a:cubicBezTo>
                  <a:pt x="4378" y="408"/>
                  <a:pt x="4368" y="408"/>
                  <a:pt x="4360" y="408"/>
                </a:cubicBezTo>
                <a:cubicBezTo>
                  <a:pt x="4360" y="596"/>
                  <a:pt x="4363" y="788"/>
                  <a:pt x="4360" y="976"/>
                </a:cubicBezTo>
                <a:cubicBezTo>
                  <a:pt x="4365" y="1023"/>
                  <a:pt x="4286" y="1031"/>
                  <a:pt x="4280" y="987"/>
                </a:cubicBezTo>
                <a:cubicBezTo>
                  <a:pt x="4280" y="871"/>
                  <a:pt x="4280" y="759"/>
                  <a:pt x="4280" y="644"/>
                </a:cubicBezTo>
                <a:cubicBezTo>
                  <a:pt x="4280" y="644"/>
                  <a:pt x="4280" y="644"/>
                  <a:pt x="4275" y="644"/>
                </a:cubicBezTo>
                <a:cubicBezTo>
                  <a:pt x="4275" y="644"/>
                  <a:pt x="4275" y="644"/>
                  <a:pt x="4267" y="644"/>
                </a:cubicBezTo>
                <a:cubicBezTo>
                  <a:pt x="4267" y="644"/>
                  <a:pt x="4267" y="644"/>
                  <a:pt x="4262" y="644"/>
                </a:cubicBezTo>
                <a:cubicBezTo>
                  <a:pt x="4262" y="759"/>
                  <a:pt x="4262" y="871"/>
                  <a:pt x="4262" y="987"/>
                </a:cubicBezTo>
                <a:cubicBezTo>
                  <a:pt x="4256" y="1031"/>
                  <a:pt x="4177" y="1023"/>
                  <a:pt x="4182" y="976"/>
                </a:cubicBezTo>
                <a:cubicBezTo>
                  <a:pt x="4180" y="788"/>
                  <a:pt x="4182" y="596"/>
                  <a:pt x="4182" y="408"/>
                </a:cubicBezTo>
                <a:cubicBezTo>
                  <a:pt x="4174" y="408"/>
                  <a:pt x="4164" y="408"/>
                  <a:pt x="4158" y="408"/>
                </a:cubicBezTo>
                <a:cubicBezTo>
                  <a:pt x="4158" y="473"/>
                  <a:pt x="4158" y="539"/>
                  <a:pt x="4158" y="607"/>
                </a:cubicBezTo>
                <a:cubicBezTo>
                  <a:pt x="4158" y="625"/>
                  <a:pt x="4145" y="649"/>
                  <a:pt x="4121" y="644"/>
                </a:cubicBezTo>
                <a:cubicBezTo>
                  <a:pt x="4103" y="646"/>
                  <a:pt x="4095" y="623"/>
                  <a:pt x="4097" y="607"/>
                </a:cubicBezTo>
                <a:cubicBezTo>
                  <a:pt x="4095" y="539"/>
                  <a:pt x="4097" y="471"/>
                  <a:pt x="4097" y="403"/>
                </a:cubicBezTo>
                <a:cubicBezTo>
                  <a:pt x="4097" y="371"/>
                  <a:pt x="4097" y="335"/>
                  <a:pt x="4124" y="314"/>
                </a:cubicBezTo>
                <a:cubicBezTo>
                  <a:pt x="4161" y="285"/>
                  <a:pt x="4209" y="290"/>
                  <a:pt x="4254" y="290"/>
                </a:cubicBezTo>
                <a:cubicBezTo>
                  <a:pt x="4259" y="290"/>
                  <a:pt x="4264" y="290"/>
                  <a:pt x="4270" y="290"/>
                </a:cubicBezTo>
                <a:cubicBezTo>
                  <a:pt x="4278" y="290"/>
                  <a:pt x="4283" y="290"/>
                  <a:pt x="4288" y="290"/>
                </a:cubicBezTo>
                <a:cubicBezTo>
                  <a:pt x="4333" y="290"/>
                  <a:pt x="4381" y="285"/>
                  <a:pt x="4418" y="314"/>
                </a:cubicBezTo>
                <a:cubicBezTo>
                  <a:pt x="4445" y="335"/>
                  <a:pt x="4445" y="371"/>
                  <a:pt x="4445" y="403"/>
                </a:cubicBezTo>
                <a:cubicBezTo>
                  <a:pt x="4445" y="471"/>
                  <a:pt x="4447" y="539"/>
                  <a:pt x="4445" y="607"/>
                </a:cubicBezTo>
                <a:cubicBezTo>
                  <a:pt x="4447" y="623"/>
                  <a:pt x="4439" y="646"/>
                  <a:pt x="4421" y="6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B371B59E-2895-4234-9B60-7D0F882C54C9}"/>
              </a:ext>
            </a:extLst>
          </p:cNvPr>
          <p:cNvGrpSpPr/>
          <p:nvPr/>
        </p:nvGrpSpPr>
        <p:grpSpPr>
          <a:xfrm>
            <a:off x="1137961" y="4401669"/>
            <a:ext cx="5762625" cy="1228725"/>
            <a:chOff x="1608138" y="2503488"/>
            <a:chExt cx="5762625" cy="1228725"/>
          </a:xfrm>
        </p:grpSpPr>
        <p:sp>
          <p:nvSpPr>
            <p:cNvPr id="216" name="Freeform 5">
              <a:extLst>
                <a:ext uri="{FF2B5EF4-FFF2-40B4-BE49-F238E27FC236}">
                  <a16:creationId xmlns:a16="http://schemas.microsoft.com/office/drawing/2014/main" id="{6FE95F0A-03CD-4250-ADC4-8D10D7E5A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138" y="2728913"/>
              <a:ext cx="474663" cy="1003300"/>
            </a:xfrm>
            <a:custGeom>
              <a:avLst/>
              <a:gdLst>
                <a:gd name="T0" fmla="*/ 350 w 353"/>
                <a:gd name="T1" fmla="*/ 118 h 746"/>
                <a:gd name="T2" fmla="*/ 323 w 353"/>
                <a:gd name="T3" fmla="*/ 29 h 746"/>
                <a:gd name="T4" fmla="*/ 193 w 353"/>
                <a:gd name="T5" fmla="*/ 5 h 746"/>
                <a:gd name="T6" fmla="*/ 175 w 353"/>
                <a:gd name="T7" fmla="*/ 5 h 746"/>
                <a:gd name="T8" fmla="*/ 159 w 353"/>
                <a:gd name="T9" fmla="*/ 5 h 746"/>
                <a:gd name="T10" fmla="*/ 29 w 353"/>
                <a:gd name="T11" fmla="*/ 29 h 746"/>
                <a:gd name="T12" fmla="*/ 2 w 353"/>
                <a:gd name="T13" fmla="*/ 118 h 746"/>
                <a:gd name="T14" fmla="*/ 2 w 353"/>
                <a:gd name="T15" fmla="*/ 322 h 746"/>
                <a:gd name="T16" fmla="*/ 26 w 353"/>
                <a:gd name="T17" fmla="*/ 359 h 746"/>
                <a:gd name="T18" fmla="*/ 63 w 353"/>
                <a:gd name="T19" fmla="*/ 322 h 746"/>
                <a:gd name="T20" fmla="*/ 63 w 353"/>
                <a:gd name="T21" fmla="*/ 123 h 746"/>
                <a:gd name="T22" fmla="*/ 87 w 353"/>
                <a:gd name="T23" fmla="*/ 123 h 746"/>
                <a:gd name="T24" fmla="*/ 87 w 353"/>
                <a:gd name="T25" fmla="*/ 691 h 746"/>
                <a:gd name="T26" fmla="*/ 167 w 353"/>
                <a:gd name="T27" fmla="*/ 702 h 746"/>
                <a:gd name="T28" fmla="*/ 167 w 353"/>
                <a:gd name="T29" fmla="*/ 359 h 746"/>
                <a:gd name="T30" fmla="*/ 172 w 353"/>
                <a:gd name="T31" fmla="*/ 359 h 746"/>
                <a:gd name="T32" fmla="*/ 180 w 353"/>
                <a:gd name="T33" fmla="*/ 359 h 746"/>
                <a:gd name="T34" fmla="*/ 186 w 353"/>
                <a:gd name="T35" fmla="*/ 359 h 746"/>
                <a:gd name="T36" fmla="*/ 186 w 353"/>
                <a:gd name="T37" fmla="*/ 702 h 746"/>
                <a:gd name="T38" fmla="*/ 265 w 353"/>
                <a:gd name="T39" fmla="*/ 691 h 746"/>
                <a:gd name="T40" fmla="*/ 265 w 353"/>
                <a:gd name="T41" fmla="*/ 123 h 746"/>
                <a:gd name="T42" fmla="*/ 289 w 353"/>
                <a:gd name="T43" fmla="*/ 123 h 746"/>
                <a:gd name="T44" fmla="*/ 289 w 353"/>
                <a:gd name="T45" fmla="*/ 322 h 746"/>
                <a:gd name="T46" fmla="*/ 326 w 353"/>
                <a:gd name="T47" fmla="*/ 359 h 746"/>
                <a:gd name="T48" fmla="*/ 350 w 353"/>
                <a:gd name="T49" fmla="*/ 322 h 746"/>
                <a:gd name="T50" fmla="*/ 350 w 353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3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9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70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2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6" y="474"/>
                    <a:pt x="186" y="586"/>
                    <a:pt x="186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4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5" y="361"/>
                    <a:pt x="353" y="338"/>
                    <a:pt x="350" y="322"/>
                  </a:cubicBezTo>
                  <a:cubicBezTo>
                    <a:pt x="353" y="254"/>
                    <a:pt x="350" y="186"/>
                    <a:pt x="350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7" name="Freeform 6">
              <a:extLst>
                <a:ext uri="{FF2B5EF4-FFF2-40B4-BE49-F238E27FC236}">
                  <a16:creationId xmlns:a16="http://schemas.microsoft.com/office/drawing/2014/main" id="{D936A109-3018-4250-BDD6-C0F20F3D8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263" y="2503488"/>
              <a:ext cx="241300" cy="236538"/>
            </a:xfrm>
            <a:custGeom>
              <a:avLst/>
              <a:gdLst>
                <a:gd name="T0" fmla="*/ 157 w 180"/>
                <a:gd name="T1" fmla="*/ 110 h 176"/>
                <a:gd name="T2" fmla="*/ 72 w 180"/>
                <a:gd name="T3" fmla="*/ 19 h 176"/>
                <a:gd name="T4" fmla="*/ 35 w 180"/>
                <a:gd name="T5" fmla="*/ 134 h 176"/>
                <a:gd name="T6" fmla="*/ 157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7" y="110"/>
                  </a:moveTo>
                  <a:cubicBezTo>
                    <a:pt x="180" y="60"/>
                    <a:pt x="125" y="0"/>
                    <a:pt x="72" y="19"/>
                  </a:cubicBezTo>
                  <a:cubicBezTo>
                    <a:pt x="21" y="26"/>
                    <a:pt x="0" y="97"/>
                    <a:pt x="35" y="134"/>
                  </a:cubicBezTo>
                  <a:cubicBezTo>
                    <a:pt x="66" y="176"/>
                    <a:pt x="143" y="163"/>
                    <a:pt x="157" y="11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8" name="Freeform 7">
              <a:extLst>
                <a:ext uri="{FF2B5EF4-FFF2-40B4-BE49-F238E27FC236}">
                  <a16:creationId xmlns:a16="http://schemas.microsoft.com/office/drawing/2014/main" id="{40478872-68FC-4DBE-83CA-3E78DA4C5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688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1 w 349"/>
                <a:gd name="T31" fmla="*/ 359 h 747"/>
                <a:gd name="T32" fmla="*/ 179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1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9" name="Freeform 8">
              <a:extLst>
                <a:ext uri="{FF2B5EF4-FFF2-40B4-BE49-F238E27FC236}">
                  <a16:creationId xmlns:a16="http://schemas.microsoft.com/office/drawing/2014/main" id="{393BA463-F7C5-419B-B17C-AEFFCECD7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225" y="2509838"/>
              <a:ext cx="241300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2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0" name="Freeform 9">
              <a:extLst>
                <a:ext uri="{FF2B5EF4-FFF2-40B4-BE49-F238E27FC236}">
                  <a16:creationId xmlns:a16="http://schemas.microsoft.com/office/drawing/2014/main" id="{2659A4D3-A414-4DC6-9185-262AC67CF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4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2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3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1" name="Freeform 10">
              <a:extLst>
                <a:ext uri="{FF2B5EF4-FFF2-40B4-BE49-F238E27FC236}">
                  <a16:creationId xmlns:a16="http://schemas.microsoft.com/office/drawing/2014/main" id="{9B0F4801-D840-4D62-97CB-7823E36D2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188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2" name="Freeform 11">
              <a:extLst>
                <a:ext uri="{FF2B5EF4-FFF2-40B4-BE49-F238E27FC236}">
                  <a16:creationId xmlns:a16="http://schemas.microsoft.com/office/drawing/2014/main" id="{D1EBBE8E-904E-4F6B-A262-BC802FB8A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8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8" y="5"/>
                    <a:pt x="192" y="5"/>
                  </a:cubicBezTo>
                  <a:cubicBezTo>
                    <a:pt x="187" y="5"/>
                    <a:pt x="182" y="5"/>
                    <a:pt x="174" y="5"/>
                  </a:cubicBezTo>
                  <a:cubicBezTo>
                    <a:pt x="169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6" y="254"/>
                    <a:pt x="1" y="322"/>
                  </a:cubicBezTo>
                  <a:cubicBezTo>
                    <a:pt x="0" y="338"/>
                    <a:pt x="7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8" y="123"/>
                    <a:pt x="78" y="123"/>
                    <a:pt x="86" y="123"/>
                  </a:cubicBezTo>
                  <a:cubicBezTo>
                    <a:pt x="86" y="312"/>
                    <a:pt x="96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3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8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5" y="503"/>
                    <a:pt x="264" y="312"/>
                    <a:pt x="264" y="123"/>
                  </a:cubicBezTo>
                  <a:cubicBezTo>
                    <a:pt x="272" y="123"/>
                    <a:pt x="283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4" y="361"/>
                    <a:pt x="350" y="338"/>
                    <a:pt x="349" y="322"/>
                  </a:cubicBezTo>
                  <a:cubicBezTo>
                    <a:pt x="345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3" name="Freeform 12">
              <a:extLst>
                <a:ext uri="{FF2B5EF4-FFF2-40B4-BE49-F238E27FC236}">
                  <a16:creationId xmlns:a16="http://schemas.microsoft.com/office/drawing/2014/main" id="{C67AA04F-54A1-44FF-A17D-004141570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563" y="2509838"/>
              <a:ext cx="239713" cy="227013"/>
            </a:xfrm>
            <a:custGeom>
              <a:avLst/>
              <a:gdLst>
                <a:gd name="T0" fmla="*/ 155 w 178"/>
                <a:gd name="T1" fmla="*/ 106 h 169"/>
                <a:gd name="T2" fmla="*/ 70 w 178"/>
                <a:gd name="T3" fmla="*/ 14 h 169"/>
                <a:gd name="T4" fmla="*/ 32 w 178"/>
                <a:gd name="T5" fmla="*/ 129 h 169"/>
                <a:gd name="T6" fmla="*/ 155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5" y="106"/>
                  </a:moveTo>
                  <a:cubicBezTo>
                    <a:pt x="178" y="56"/>
                    <a:pt x="124" y="0"/>
                    <a:pt x="70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4" name="Freeform 13">
              <a:extLst>
                <a:ext uri="{FF2B5EF4-FFF2-40B4-BE49-F238E27FC236}">
                  <a16:creationId xmlns:a16="http://schemas.microsoft.com/office/drawing/2014/main" id="{72D69E42-F80A-446A-82C2-962E591D5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2728913"/>
              <a:ext cx="469900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0 w 349"/>
                <a:gd name="T31" fmla="*/ 359 h 747"/>
                <a:gd name="T32" fmla="*/ 178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8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0" y="359"/>
                    <a:pt x="170" y="359"/>
                    <a:pt x="170" y="359"/>
                  </a:cubicBezTo>
                  <a:cubicBezTo>
                    <a:pt x="178" y="359"/>
                    <a:pt x="178" y="359"/>
                    <a:pt x="178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0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5" name="Freeform 14">
              <a:extLst>
                <a:ext uri="{FF2B5EF4-FFF2-40B4-BE49-F238E27FC236}">
                  <a16:creationId xmlns:a16="http://schemas.microsoft.com/office/drawing/2014/main" id="{5DEF8690-E2CE-46EF-8244-58AC92861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938" y="2509838"/>
              <a:ext cx="239713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2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6" name="Freeform 15">
              <a:extLst>
                <a:ext uri="{FF2B5EF4-FFF2-40B4-BE49-F238E27FC236}">
                  <a16:creationId xmlns:a16="http://schemas.microsoft.com/office/drawing/2014/main" id="{DA3BE8F9-D268-4045-B495-F9B16452D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88" y="2728913"/>
              <a:ext cx="471488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3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3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2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2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3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7" name="Freeform 16">
              <a:extLst>
                <a:ext uri="{FF2B5EF4-FFF2-40B4-BE49-F238E27FC236}">
                  <a16:creationId xmlns:a16="http://schemas.microsoft.com/office/drawing/2014/main" id="{5311AD69-92E5-4DBD-90CE-454A126AF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509838"/>
              <a:ext cx="238125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8" name="Freeform 17">
              <a:extLst>
                <a:ext uri="{FF2B5EF4-FFF2-40B4-BE49-F238E27FC236}">
                  <a16:creationId xmlns:a16="http://schemas.microsoft.com/office/drawing/2014/main" id="{28DC4D54-B561-430F-82C0-0485467ED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563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2" y="5"/>
                    <a:pt x="174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6" y="254"/>
                    <a:pt x="1" y="322"/>
                  </a:cubicBezTo>
                  <a:cubicBezTo>
                    <a:pt x="0" y="338"/>
                    <a:pt x="7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8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3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8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5" y="503"/>
                    <a:pt x="264" y="312"/>
                    <a:pt x="264" y="123"/>
                  </a:cubicBezTo>
                  <a:cubicBezTo>
                    <a:pt x="272" y="123"/>
                    <a:pt x="283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4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9" name="Freeform 18">
              <a:extLst>
                <a:ext uri="{FF2B5EF4-FFF2-40B4-BE49-F238E27FC236}">
                  <a16:creationId xmlns:a16="http://schemas.microsoft.com/office/drawing/2014/main" id="{53497840-D864-4C20-8473-2711B3826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8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70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70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0" name="Freeform 19">
              <a:extLst>
                <a:ext uri="{FF2B5EF4-FFF2-40B4-BE49-F238E27FC236}">
                  <a16:creationId xmlns:a16="http://schemas.microsoft.com/office/drawing/2014/main" id="{24A882CE-F939-412E-B6B1-566763774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525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0 w 349"/>
                <a:gd name="T31" fmla="*/ 359 h 747"/>
                <a:gd name="T32" fmla="*/ 178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2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8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2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0" y="359"/>
                    <a:pt x="170" y="359"/>
                    <a:pt x="170" y="359"/>
                  </a:cubicBezTo>
                  <a:cubicBezTo>
                    <a:pt x="178" y="359"/>
                    <a:pt x="178" y="359"/>
                    <a:pt x="178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0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1" name="Freeform 20">
              <a:extLst>
                <a:ext uri="{FF2B5EF4-FFF2-40B4-BE49-F238E27FC236}">
                  <a16:creationId xmlns:a16="http://schemas.microsoft.com/office/drawing/2014/main" id="{1D2A8A12-8F7B-4486-AFCC-CA27DF248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4063" y="2509838"/>
              <a:ext cx="241300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1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2" name="Freeform 21">
              <a:extLst>
                <a:ext uri="{FF2B5EF4-FFF2-40B4-BE49-F238E27FC236}">
                  <a16:creationId xmlns:a16="http://schemas.microsoft.com/office/drawing/2014/main" id="{9AFBE929-D965-4586-90ED-F3E389869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0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1 w 349"/>
                <a:gd name="T31" fmla="*/ 359 h 747"/>
                <a:gd name="T32" fmla="*/ 179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4 w 349"/>
                <a:gd name="T39" fmla="*/ 691 h 747"/>
                <a:gd name="T40" fmla="*/ 264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5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5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1" y="364"/>
                    <a:pt x="325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3" name="Freeform 22">
              <a:extLst>
                <a:ext uri="{FF2B5EF4-FFF2-40B4-BE49-F238E27FC236}">
                  <a16:creationId xmlns:a16="http://schemas.microsoft.com/office/drawing/2014/main" id="{DBC37C17-BD15-4B29-9808-99C2F88CC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5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4" name="Freeform 23">
              <a:extLst>
                <a:ext uri="{FF2B5EF4-FFF2-40B4-BE49-F238E27FC236}">
                  <a16:creationId xmlns:a16="http://schemas.microsoft.com/office/drawing/2014/main" id="{FABE9D88-3B07-411B-93EC-F596EA072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2728913"/>
              <a:ext cx="473075" cy="1003300"/>
            </a:xfrm>
            <a:custGeom>
              <a:avLst/>
              <a:gdLst>
                <a:gd name="T0" fmla="*/ 350 w 352"/>
                <a:gd name="T1" fmla="*/ 118 h 746"/>
                <a:gd name="T2" fmla="*/ 323 w 352"/>
                <a:gd name="T3" fmla="*/ 29 h 746"/>
                <a:gd name="T4" fmla="*/ 193 w 352"/>
                <a:gd name="T5" fmla="*/ 5 h 746"/>
                <a:gd name="T6" fmla="*/ 175 w 352"/>
                <a:gd name="T7" fmla="*/ 5 h 746"/>
                <a:gd name="T8" fmla="*/ 159 w 352"/>
                <a:gd name="T9" fmla="*/ 5 h 746"/>
                <a:gd name="T10" fmla="*/ 29 w 352"/>
                <a:gd name="T11" fmla="*/ 29 h 746"/>
                <a:gd name="T12" fmla="*/ 2 w 352"/>
                <a:gd name="T13" fmla="*/ 118 h 746"/>
                <a:gd name="T14" fmla="*/ 2 w 352"/>
                <a:gd name="T15" fmla="*/ 322 h 746"/>
                <a:gd name="T16" fmla="*/ 26 w 352"/>
                <a:gd name="T17" fmla="*/ 359 h 746"/>
                <a:gd name="T18" fmla="*/ 63 w 352"/>
                <a:gd name="T19" fmla="*/ 322 h 746"/>
                <a:gd name="T20" fmla="*/ 63 w 352"/>
                <a:gd name="T21" fmla="*/ 123 h 746"/>
                <a:gd name="T22" fmla="*/ 87 w 352"/>
                <a:gd name="T23" fmla="*/ 123 h 746"/>
                <a:gd name="T24" fmla="*/ 87 w 352"/>
                <a:gd name="T25" fmla="*/ 691 h 746"/>
                <a:gd name="T26" fmla="*/ 167 w 352"/>
                <a:gd name="T27" fmla="*/ 702 h 746"/>
                <a:gd name="T28" fmla="*/ 167 w 352"/>
                <a:gd name="T29" fmla="*/ 359 h 746"/>
                <a:gd name="T30" fmla="*/ 172 w 352"/>
                <a:gd name="T31" fmla="*/ 359 h 746"/>
                <a:gd name="T32" fmla="*/ 180 w 352"/>
                <a:gd name="T33" fmla="*/ 359 h 746"/>
                <a:gd name="T34" fmla="*/ 185 w 352"/>
                <a:gd name="T35" fmla="*/ 359 h 746"/>
                <a:gd name="T36" fmla="*/ 185 w 352"/>
                <a:gd name="T37" fmla="*/ 702 h 746"/>
                <a:gd name="T38" fmla="*/ 265 w 352"/>
                <a:gd name="T39" fmla="*/ 691 h 746"/>
                <a:gd name="T40" fmla="*/ 265 w 352"/>
                <a:gd name="T41" fmla="*/ 123 h 746"/>
                <a:gd name="T42" fmla="*/ 289 w 352"/>
                <a:gd name="T43" fmla="*/ 123 h 746"/>
                <a:gd name="T44" fmla="*/ 289 w 352"/>
                <a:gd name="T45" fmla="*/ 322 h 746"/>
                <a:gd name="T46" fmla="*/ 326 w 352"/>
                <a:gd name="T47" fmla="*/ 359 h 746"/>
                <a:gd name="T48" fmla="*/ 350 w 352"/>
                <a:gd name="T49" fmla="*/ 322 h 746"/>
                <a:gd name="T50" fmla="*/ 350 w 352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2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8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69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1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5" y="359"/>
                    <a:pt x="185" y="359"/>
                    <a:pt x="185" y="359"/>
                  </a:cubicBezTo>
                  <a:cubicBezTo>
                    <a:pt x="185" y="474"/>
                    <a:pt x="185" y="586"/>
                    <a:pt x="185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3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4" y="361"/>
                    <a:pt x="352" y="338"/>
                    <a:pt x="350" y="322"/>
                  </a:cubicBezTo>
                  <a:cubicBezTo>
                    <a:pt x="352" y="254"/>
                    <a:pt x="350" y="186"/>
                    <a:pt x="350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35" name="Freeform 24">
              <a:extLst>
                <a:ext uri="{FF2B5EF4-FFF2-40B4-BE49-F238E27FC236}">
                  <a16:creationId xmlns:a16="http://schemas.microsoft.com/office/drawing/2014/main" id="{8C1278A7-D7EC-46C4-99E3-2281BDFF0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225" y="2503488"/>
              <a:ext cx="242888" cy="236538"/>
            </a:xfrm>
            <a:custGeom>
              <a:avLst/>
              <a:gdLst>
                <a:gd name="T0" fmla="*/ 156 w 180"/>
                <a:gd name="T1" fmla="*/ 110 h 176"/>
                <a:gd name="T2" fmla="*/ 71 w 180"/>
                <a:gd name="T3" fmla="*/ 19 h 176"/>
                <a:gd name="T4" fmla="*/ 34 w 180"/>
                <a:gd name="T5" fmla="*/ 134 h 176"/>
                <a:gd name="T6" fmla="*/ 156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6" y="110"/>
                  </a:moveTo>
                  <a:cubicBezTo>
                    <a:pt x="180" y="60"/>
                    <a:pt x="125" y="0"/>
                    <a:pt x="71" y="19"/>
                  </a:cubicBezTo>
                  <a:cubicBezTo>
                    <a:pt x="21" y="26"/>
                    <a:pt x="0" y="97"/>
                    <a:pt x="34" y="134"/>
                  </a:cubicBezTo>
                  <a:cubicBezTo>
                    <a:pt x="66" y="176"/>
                    <a:pt x="143" y="163"/>
                    <a:pt x="156" y="11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236" name="Rectangle 235">
            <a:extLst>
              <a:ext uri="{FF2B5EF4-FFF2-40B4-BE49-F238E27FC236}">
                <a16:creationId xmlns:a16="http://schemas.microsoft.com/office/drawing/2014/main" id="{1DF2E0A2-9330-4CB0-915B-570E4CD89D5E}"/>
              </a:ext>
            </a:extLst>
          </p:cNvPr>
          <p:cNvSpPr/>
          <p:nvPr/>
        </p:nvSpPr>
        <p:spPr>
          <a:xfrm>
            <a:off x="925236" y="4408019"/>
            <a:ext cx="4456906" cy="1222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7" name="Freeform 45">
            <a:extLst>
              <a:ext uri="{FF2B5EF4-FFF2-40B4-BE49-F238E27FC236}">
                <a16:creationId xmlns:a16="http://schemas.microsoft.com/office/drawing/2014/main" id="{9B89A2B0-2C87-4609-8407-56E0FEDCFA73}"/>
              </a:ext>
            </a:extLst>
          </p:cNvPr>
          <p:cNvSpPr>
            <a:spLocks noEditPoints="1"/>
          </p:cNvSpPr>
          <p:nvPr/>
        </p:nvSpPr>
        <p:spPr bwMode="auto">
          <a:xfrm>
            <a:off x="925236" y="4244506"/>
            <a:ext cx="6173788" cy="1541463"/>
          </a:xfrm>
          <a:custGeom>
            <a:avLst/>
            <a:gdLst>
              <a:gd name="T0" fmla="*/ 0 w 4595"/>
              <a:gd name="T1" fmla="*/ 0 h 1146"/>
              <a:gd name="T2" fmla="*/ 3811 w 4595"/>
              <a:gd name="T3" fmla="*/ 135 h 1146"/>
              <a:gd name="T4" fmla="*/ 3459 w 4595"/>
              <a:gd name="T5" fmla="*/ 227 h 1146"/>
              <a:gd name="T6" fmla="*/ 2899 w 4595"/>
              <a:gd name="T7" fmla="*/ 250 h 1146"/>
              <a:gd name="T8" fmla="*/ 2499 w 4595"/>
              <a:gd name="T9" fmla="*/ 135 h 1146"/>
              <a:gd name="T10" fmla="*/ 1625 w 4595"/>
              <a:gd name="T11" fmla="*/ 135 h 1146"/>
              <a:gd name="T12" fmla="*/ 1272 w 4595"/>
              <a:gd name="T13" fmla="*/ 227 h 1146"/>
              <a:gd name="T14" fmla="*/ 713 w 4595"/>
              <a:gd name="T15" fmla="*/ 250 h 1146"/>
              <a:gd name="T16" fmla="*/ 313 w 4595"/>
              <a:gd name="T17" fmla="*/ 136 h 1146"/>
              <a:gd name="T18" fmla="*/ 424 w 4595"/>
              <a:gd name="T19" fmla="*/ 976 h 1146"/>
              <a:gd name="T20" fmla="*/ 326 w 4595"/>
              <a:gd name="T21" fmla="*/ 644 h 1146"/>
              <a:gd name="T22" fmla="*/ 222 w 4595"/>
              <a:gd name="T23" fmla="*/ 607 h 1146"/>
              <a:gd name="T24" fmla="*/ 318 w 4595"/>
              <a:gd name="T25" fmla="*/ 290 h 1146"/>
              <a:gd name="T26" fmla="*/ 509 w 4595"/>
              <a:gd name="T27" fmla="*/ 607 h 1146"/>
              <a:gd name="T28" fmla="*/ 861 w 4595"/>
              <a:gd name="T29" fmla="*/ 407 h 1146"/>
              <a:gd name="T30" fmla="*/ 769 w 4595"/>
              <a:gd name="T31" fmla="*/ 643 h 1146"/>
              <a:gd name="T32" fmla="*/ 660 w 4595"/>
              <a:gd name="T33" fmla="*/ 407 h 1146"/>
              <a:gd name="T34" fmla="*/ 625 w 4595"/>
              <a:gd name="T35" fmla="*/ 313 h 1146"/>
              <a:gd name="T36" fmla="*/ 946 w 4595"/>
              <a:gd name="T37" fmla="*/ 402 h 1146"/>
              <a:gd name="T38" fmla="*/ 1323 w 4595"/>
              <a:gd name="T39" fmla="*/ 407 h 1146"/>
              <a:gd name="T40" fmla="*/ 1214 w 4595"/>
              <a:gd name="T41" fmla="*/ 643 h 1146"/>
              <a:gd name="T42" fmla="*/ 1121 w 4595"/>
              <a:gd name="T43" fmla="*/ 407 h 1146"/>
              <a:gd name="T44" fmla="*/ 1036 w 4595"/>
              <a:gd name="T45" fmla="*/ 402 h 1146"/>
              <a:gd name="T46" fmla="*/ 1357 w 4595"/>
              <a:gd name="T47" fmla="*/ 313 h 1146"/>
              <a:gd name="T48" fmla="*/ 1760 w 4595"/>
              <a:gd name="T49" fmla="*/ 606 h 1146"/>
              <a:gd name="T50" fmla="*/ 1656 w 4595"/>
              <a:gd name="T51" fmla="*/ 643 h 1146"/>
              <a:gd name="T52" fmla="*/ 1558 w 4595"/>
              <a:gd name="T53" fmla="*/ 975 h 1146"/>
              <a:gd name="T54" fmla="*/ 1473 w 4595"/>
              <a:gd name="T55" fmla="*/ 606 h 1146"/>
              <a:gd name="T56" fmla="*/ 1664 w 4595"/>
              <a:gd name="T57" fmla="*/ 289 h 1146"/>
              <a:gd name="T58" fmla="*/ 2234 w 4595"/>
              <a:gd name="T59" fmla="*/ 643 h 1146"/>
              <a:gd name="T60" fmla="*/ 2094 w 4595"/>
              <a:gd name="T61" fmla="*/ 986 h 1146"/>
              <a:gd name="T62" fmla="*/ 2075 w 4595"/>
              <a:gd name="T63" fmla="*/ 986 h 1146"/>
              <a:gd name="T64" fmla="*/ 1935 w 4595"/>
              <a:gd name="T65" fmla="*/ 643 h 1146"/>
              <a:gd name="T66" fmla="*/ 2083 w 4595"/>
              <a:gd name="T67" fmla="*/ 289 h 1146"/>
              <a:gd name="T68" fmla="*/ 2234 w 4595"/>
              <a:gd name="T69" fmla="*/ 643 h 1146"/>
              <a:gd name="T70" fmla="*/ 2611 w 4595"/>
              <a:gd name="T71" fmla="*/ 975 h 1146"/>
              <a:gd name="T72" fmla="*/ 2513 w 4595"/>
              <a:gd name="T73" fmla="*/ 643 h 1146"/>
              <a:gd name="T74" fmla="*/ 2409 w 4595"/>
              <a:gd name="T75" fmla="*/ 606 h 1146"/>
              <a:gd name="T76" fmla="*/ 2505 w 4595"/>
              <a:gd name="T77" fmla="*/ 289 h 1146"/>
              <a:gd name="T78" fmla="*/ 2696 w 4595"/>
              <a:gd name="T79" fmla="*/ 606 h 1146"/>
              <a:gd name="T80" fmla="*/ 3048 w 4595"/>
              <a:gd name="T81" fmla="*/ 407 h 1146"/>
              <a:gd name="T82" fmla="*/ 2955 w 4595"/>
              <a:gd name="T83" fmla="*/ 643 h 1146"/>
              <a:gd name="T84" fmla="*/ 2846 w 4595"/>
              <a:gd name="T85" fmla="*/ 407 h 1146"/>
              <a:gd name="T86" fmla="*/ 2812 w 4595"/>
              <a:gd name="T87" fmla="*/ 313 h 1146"/>
              <a:gd name="T88" fmla="*/ 3133 w 4595"/>
              <a:gd name="T89" fmla="*/ 402 h 1146"/>
              <a:gd name="T90" fmla="*/ 3509 w 4595"/>
              <a:gd name="T91" fmla="*/ 407 h 1146"/>
              <a:gd name="T92" fmla="*/ 3400 w 4595"/>
              <a:gd name="T93" fmla="*/ 643 h 1146"/>
              <a:gd name="T94" fmla="*/ 3308 w 4595"/>
              <a:gd name="T95" fmla="*/ 407 h 1146"/>
              <a:gd name="T96" fmla="*/ 3223 w 4595"/>
              <a:gd name="T97" fmla="*/ 402 h 1146"/>
              <a:gd name="T98" fmla="*/ 3544 w 4595"/>
              <a:gd name="T99" fmla="*/ 313 h 1146"/>
              <a:gd name="T100" fmla="*/ 3946 w 4595"/>
              <a:gd name="T101" fmla="*/ 606 h 1146"/>
              <a:gd name="T102" fmla="*/ 3843 w 4595"/>
              <a:gd name="T103" fmla="*/ 643 h 1146"/>
              <a:gd name="T104" fmla="*/ 3745 w 4595"/>
              <a:gd name="T105" fmla="*/ 975 h 1146"/>
              <a:gd name="T106" fmla="*/ 3660 w 4595"/>
              <a:gd name="T107" fmla="*/ 606 h 1146"/>
              <a:gd name="T108" fmla="*/ 3851 w 4595"/>
              <a:gd name="T109" fmla="*/ 289 h 1146"/>
              <a:gd name="T110" fmla="*/ 4421 w 4595"/>
              <a:gd name="T111" fmla="*/ 644 h 1146"/>
              <a:gd name="T112" fmla="*/ 4280 w 4595"/>
              <a:gd name="T113" fmla="*/ 987 h 1146"/>
              <a:gd name="T114" fmla="*/ 4262 w 4595"/>
              <a:gd name="T115" fmla="*/ 987 h 1146"/>
              <a:gd name="T116" fmla="*/ 4121 w 4595"/>
              <a:gd name="T117" fmla="*/ 644 h 1146"/>
              <a:gd name="T118" fmla="*/ 4270 w 4595"/>
              <a:gd name="T119" fmla="*/ 290 h 1146"/>
              <a:gd name="T120" fmla="*/ 4421 w 4595"/>
              <a:gd name="T121" fmla="*/ 644 h 1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595" h="1146">
                <a:moveTo>
                  <a:pt x="0" y="0"/>
                </a:moveTo>
                <a:cubicBezTo>
                  <a:pt x="0" y="1146"/>
                  <a:pt x="0" y="1146"/>
                  <a:pt x="0" y="1146"/>
                </a:cubicBezTo>
                <a:cubicBezTo>
                  <a:pt x="4595" y="1146"/>
                  <a:pt x="4595" y="1146"/>
                  <a:pt x="4595" y="1146"/>
                </a:cubicBezTo>
                <a:cubicBezTo>
                  <a:pt x="4595" y="0"/>
                  <a:pt x="4595" y="0"/>
                  <a:pt x="4595" y="0"/>
                </a:cubicBezTo>
                <a:lnTo>
                  <a:pt x="0" y="0"/>
                </a:lnTo>
                <a:close/>
                <a:moveTo>
                  <a:pt x="4248" y="136"/>
                </a:moveTo>
                <a:cubicBezTo>
                  <a:pt x="4302" y="117"/>
                  <a:pt x="4357" y="177"/>
                  <a:pt x="4333" y="227"/>
                </a:cubicBezTo>
                <a:cubicBezTo>
                  <a:pt x="4320" y="280"/>
                  <a:pt x="4243" y="293"/>
                  <a:pt x="4211" y="251"/>
                </a:cubicBezTo>
                <a:cubicBezTo>
                  <a:pt x="4177" y="214"/>
                  <a:pt x="4198" y="143"/>
                  <a:pt x="4248" y="136"/>
                </a:cubicBezTo>
                <a:close/>
                <a:moveTo>
                  <a:pt x="3811" y="135"/>
                </a:moveTo>
                <a:cubicBezTo>
                  <a:pt x="3866" y="121"/>
                  <a:pt x="3920" y="177"/>
                  <a:pt x="3896" y="227"/>
                </a:cubicBezTo>
                <a:cubicBezTo>
                  <a:pt x="3883" y="279"/>
                  <a:pt x="3808" y="290"/>
                  <a:pt x="3774" y="250"/>
                </a:cubicBezTo>
                <a:cubicBezTo>
                  <a:pt x="3742" y="212"/>
                  <a:pt x="3762" y="147"/>
                  <a:pt x="3811" y="135"/>
                </a:cubicBezTo>
                <a:close/>
                <a:moveTo>
                  <a:pt x="3374" y="135"/>
                </a:moveTo>
                <a:cubicBezTo>
                  <a:pt x="3428" y="121"/>
                  <a:pt x="3483" y="177"/>
                  <a:pt x="3459" y="227"/>
                </a:cubicBezTo>
                <a:cubicBezTo>
                  <a:pt x="3445" y="279"/>
                  <a:pt x="3371" y="290"/>
                  <a:pt x="3337" y="250"/>
                </a:cubicBezTo>
                <a:cubicBezTo>
                  <a:pt x="3304" y="212"/>
                  <a:pt x="3324" y="147"/>
                  <a:pt x="3374" y="135"/>
                </a:cubicBezTo>
                <a:close/>
                <a:moveTo>
                  <a:pt x="2937" y="135"/>
                </a:moveTo>
                <a:cubicBezTo>
                  <a:pt x="2991" y="121"/>
                  <a:pt x="3045" y="177"/>
                  <a:pt x="3021" y="227"/>
                </a:cubicBezTo>
                <a:cubicBezTo>
                  <a:pt x="3008" y="279"/>
                  <a:pt x="2933" y="290"/>
                  <a:pt x="2899" y="250"/>
                </a:cubicBezTo>
                <a:cubicBezTo>
                  <a:pt x="2867" y="212"/>
                  <a:pt x="2887" y="147"/>
                  <a:pt x="2937" y="135"/>
                </a:cubicBezTo>
                <a:close/>
                <a:moveTo>
                  <a:pt x="2499" y="135"/>
                </a:moveTo>
                <a:cubicBezTo>
                  <a:pt x="2554" y="121"/>
                  <a:pt x="2608" y="177"/>
                  <a:pt x="2584" y="227"/>
                </a:cubicBezTo>
                <a:cubicBezTo>
                  <a:pt x="2571" y="279"/>
                  <a:pt x="2496" y="290"/>
                  <a:pt x="2462" y="250"/>
                </a:cubicBezTo>
                <a:cubicBezTo>
                  <a:pt x="2430" y="212"/>
                  <a:pt x="2450" y="147"/>
                  <a:pt x="2499" y="135"/>
                </a:cubicBezTo>
                <a:close/>
                <a:moveTo>
                  <a:pt x="2062" y="135"/>
                </a:moveTo>
                <a:cubicBezTo>
                  <a:pt x="2116" y="121"/>
                  <a:pt x="2171" y="177"/>
                  <a:pt x="2147" y="227"/>
                </a:cubicBezTo>
                <a:cubicBezTo>
                  <a:pt x="2134" y="279"/>
                  <a:pt x="2059" y="290"/>
                  <a:pt x="2025" y="250"/>
                </a:cubicBezTo>
                <a:cubicBezTo>
                  <a:pt x="1992" y="212"/>
                  <a:pt x="2012" y="147"/>
                  <a:pt x="2062" y="135"/>
                </a:cubicBezTo>
                <a:close/>
                <a:moveTo>
                  <a:pt x="1625" y="135"/>
                </a:moveTo>
                <a:cubicBezTo>
                  <a:pt x="1679" y="121"/>
                  <a:pt x="1733" y="177"/>
                  <a:pt x="1710" y="227"/>
                </a:cubicBezTo>
                <a:cubicBezTo>
                  <a:pt x="1696" y="279"/>
                  <a:pt x="1621" y="290"/>
                  <a:pt x="1587" y="250"/>
                </a:cubicBezTo>
                <a:cubicBezTo>
                  <a:pt x="1555" y="212"/>
                  <a:pt x="1575" y="147"/>
                  <a:pt x="1625" y="135"/>
                </a:cubicBezTo>
                <a:close/>
                <a:moveTo>
                  <a:pt x="1187" y="135"/>
                </a:moveTo>
                <a:cubicBezTo>
                  <a:pt x="1242" y="121"/>
                  <a:pt x="1296" y="177"/>
                  <a:pt x="1272" y="227"/>
                </a:cubicBezTo>
                <a:cubicBezTo>
                  <a:pt x="1259" y="279"/>
                  <a:pt x="1184" y="290"/>
                  <a:pt x="1150" y="250"/>
                </a:cubicBezTo>
                <a:cubicBezTo>
                  <a:pt x="1118" y="212"/>
                  <a:pt x="1138" y="147"/>
                  <a:pt x="1187" y="135"/>
                </a:cubicBezTo>
                <a:close/>
                <a:moveTo>
                  <a:pt x="750" y="135"/>
                </a:moveTo>
                <a:cubicBezTo>
                  <a:pt x="804" y="121"/>
                  <a:pt x="859" y="177"/>
                  <a:pt x="835" y="227"/>
                </a:cubicBezTo>
                <a:cubicBezTo>
                  <a:pt x="822" y="279"/>
                  <a:pt x="747" y="290"/>
                  <a:pt x="713" y="250"/>
                </a:cubicBezTo>
                <a:cubicBezTo>
                  <a:pt x="680" y="212"/>
                  <a:pt x="700" y="147"/>
                  <a:pt x="750" y="135"/>
                </a:cubicBezTo>
                <a:close/>
                <a:moveTo>
                  <a:pt x="313" y="136"/>
                </a:moveTo>
                <a:cubicBezTo>
                  <a:pt x="366" y="117"/>
                  <a:pt x="421" y="177"/>
                  <a:pt x="398" y="227"/>
                </a:cubicBezTo>
                <a:cubicBezTo>
                  <a:pt x="384" y="280"/>
                  <a:pt x="307" y="293"/>
                  <a:pt x="276" y="251"/>
                </a:cubicBezTo>
                <a:cubicBezTo>
                  <a:pt x="241" y="214"/>
                  <a:pt x="262" y="143"/>
                  <a:pt x="313" y="136"/>
                </a:cubicBezTo>
                <a:close/>
                <a:moveTo>
                  <a:pt x="485" y="644"/>
                </a:moveTo>
                <a:cubicBezTo>
                  <a:pt x="461" y="649"/>
                  <a:pt x="448" y="625"/>
                  <a:pt x="448" y="607"/>
                </a:cubicBezTo>
                <a:cubicBezTo>
                  <a:pt x="448" y="539"/>
                  <a:pt x="448" y="473"/>
                  <a:pt x="448" y="408"/>
                </a:cubicBezTo>
                <a:cubicBezTo>
                  <a:pt x="443" y="408"/>
                  <a:pt x="432" y="408"/>
                  <a:pt x="424" y="408"/>
                </a:cubicBezTo>
                <a:cubicBezTo>
                  <a:pt x="424" y="596"/>
                  <a:pt x="427" y="788"/>
                  <a:pt x="424" y="976"/>
                </a:cubicBezTo>
                <a:cubicBezTo>
                  <a:pt x="429" y="1023"/>
                  <a:pt x="350" y="1031"/>
                  <a:pt x="345" y="987"/>
                </a:cubicBezTo>
                <a:cubicBezTo>
                  <a:pt x="345" y="871"/>
                  <a:pt x="345" y="759"/>
                  <a:pt x="345" y="644"/>
                </a:cubicBezTo>
                <a:cubicBezTo>
                  <a:pt x="345" y="644"/>
                  <a:pt x="345" y="644"/>
                  <a:pt x="339" y="644"/>
                </a:cubicBezTo>
                <a:cubicBezTo>
                  <a:pt x="339" y="644"/>
                  <a:pt x="339" y="644"/>
                  <a:pt x="331" y="644"/>
                </a:cubicBezTo>
                <a:cubicBezTo>
                  <a:pt x="331" y="644"/>
                  <a:pt x="331" y="644"/>
                  <a:pt x="326" y="644"/>
                </a:cubicBezTo>
                <a:cubicBezTo>
                  <a:pt x="326" y="759"/>
                  <a:pt x="326" y="871"/>
                  <a:pt x="326" y="987"/>
                </a:cubicBezTo>
                <a:cubicBezTo>
                  <a:pt x="321" y="1031"/>
                  <a:pt x="241" y="1023"/>
                  <a:pt x="246" y="976"/>
                </a:cubicBezTo>
                <a:cubicBezTo>
                  <a:pt x="244" y="788"/>
                  <a:pt x="246" y="596"/>
                  <a:pt x="246" y="408"/>
                </a:cubicBezTo>
                <a:cubicBezTo>
                  <a:pt x="238" y="408"/>
                  <a:pt x="228" y="408"/>
                  <a:pt x="222" y="408"/>
                </a:cubicBezTo>
                <a:cubicBezTo>
                  <a:pt x="222" y="473"/>
                  <a:pt x="222" y="539"/>
                  <a:pt x="222" y="607"/>
                </a:cubicBezTo>
                <a:cubicBezTo>
                  <a:pt x="222" y="625"/>
                  <a:pt x="209" y="649"/>
                  <a:pt x="185" y="644"/>
                </a:cubicBezTo>
                <a:cubicBezTo>
                  <a:pt x="167" y="646"/>
                  <a:pt x="159" y="623"/>
                  <a:pt x="161" y="607"/>
                </a:cubicBezTo>
                <a:cubicBezTo>
                  <a:pt x="159" y="539"/>
                  <a:pt x="161" y="471"/>
                  <a:pt x="161" y="403"/>
                </a:cubicBezTo>
                <a:cubicBezTo>
                  <a:pt x="161" y="371"/>
                  <a:pt x="161" y="335"/>
                  <a:pt x="188" y="314"/>
                </a:cubicBezTo>
                <a:cubicBezTo>
                  <a:pt x="225" y="285"/>
                  <a:pt x="273" y="290"/>
                  <a:pt x="318" y="290"/>
                </a:cubicBezTo>
                <a:cubicBezTo>
                  <a:pt x="323" y="290"/>
                  <a:pt x="329" y="290"/>
                  <a:pt x="334" y="290"/>
                </a:cubicBezTo>
                <a:cubicBezTo>
                  <a:pt x="342" y="290"/>
                  <a:pt x="347" y="290"/>
                  <a:pt x="352" y="290"/>
                </a:cubicBezTo>
                <a:cubicBezTo>
                  <a:pt x="398" y="290"/>
                  <a:pt x="445" y="285"/>
                  <a:pt x="482" y="314"/>
                </a:cubicBezTo>
                <a:cubicBezTo>
                  <a:pt x="509" y="335"/>
                  <a:pt x="509" y="371"/>
                  <a:pt x="509" y="403"/>
                </a:cubicBezTo>
                <a:cubicBezTo>
                  <a:pt x="509" y="471"/>
                  <a:pt x="512" y="539"/>
                  <a:pt x="509" y="607"/>
                </a:cubicBezTo>
                <a:cubicBezTo>
                  <a:pt x="512" y="623"/>
                  <a:pt x="504" y="646"/>
                  <a:pt x="485" y="644"/>
                </a:cubicBezTo>
                <a:close/>
                <a:moveTo>
                  <a:pt x="922" y="643"/>
                </a:moveTo>
                <a:cubicBezTo>
                  <a:pt x="899" y="648"/>
                  <a:pt x="885" y="624"/>
                  <a:pt x="885" y="606"/>
                </a:cubicBezTo>
                <a:cubicBezTo>
                  <a:pt x="885" y="538"/>
                  <a:pt x="885" y="473"/>
                  <a:pt x="885" y="407"/>
                </a:cubicBezTo>
                <a:cubicBezTo>
                  <a:pt x="880" y="407"/>
                  <a:pt x="869" y="407"/>
                  <a:pt x="861" y="407"/>
                </a:cubicBezTo>
                <a:cubicBezTo>
                  <a:pt x="861" y="596"/>
                  <a:pt x="852" y="787"/>
                  <a:pt x="861" y="975"/>
                </a:cubicBezTo>
                <a:cubicBezTo>
                  <a:pt x="864" y="1023"/>
                  <a:pt x="784" y="1031"/>
                  <a:pt x="782" y="986"/>
                </a:cubicBezTo>
                <a:cubicBezTo>
                  <a:pt x="775" y="871"/>
                  <a:pt x="782" y="758"/>
                  <a:pt x="782" y="643"/>
                </a:cubicBezTo>
                <a:cubicBezTo>
                  <a:pt x="782" y="643"/>
                  <a:pt x="782" y="643"/>
                  <a:pt x="777" y="643"/>
                </a:cubicBezTo>
                <a:cubicBezTo>
                  <a:pt x="777" y="643"/>
                  <a:pt x="777" y="643"/>
                  <a:pt x="769" y="643"/>
                </a:cubicBezTo>
                <a:cubicBezTo>
                  <a:pt x="769" y="643"/>
                  <a:pt x="769" y="643"/>
                  <a:pt x="763" y="643"/>
                </a:cubicBezTo>
                <a:cubicBezTo>
                  <a:pt x="763" y="758"/>
                  <a:pt x="770" y="871"/>
                  <a:pt x="763" y="986"/>
                </a:cubicBezTo>
                <a:cubicBezTo>
                  <a:pt x="761" y="1031"/>
                  <a:pt x="681" y="1023"/>
                  <a:pt x="684" y="975"/>
                </a:cubicBezTo>
                <a:cubicBezTo>
                  <a:pt x="693" y="787"/>
                  <a:pt x="684" y="596"/>
                  <a:pt x="684" y="407"/>
                </a:cubicBezTo>
                <a:cubicBezTo>
                  <a:pt x="676" y="407"/>
                  <a:pt x="665" y="407"/>
                  <a:pt x="660" y="407"/>
                </a:cubicBezTo>
                <a:cubicBezTo>
                  <a:pt x="660" y="473"/>
                  <a:pt x="660" y="538"/>
                  <a:pt x="660" y="606"/>
                </a:cubicBezTo>
                <a:cubicBezTo>
                  <a:pt x="660" y="624"/>
                  <a:pt x="647" y="648"/>
                  <a:pt x="623" y="643"/>
                </a:cubicBezTo>
                <a:cubicBezTo>
                  <a:pt x="604" y="645"/>
                  <a:pt x="598" y="622"/>
                  <a:pt x="599" y="606"/>
                </a:cubicBezTo>
                <a:cubicBezTo>
                  <a:pt x="603" y="538"/>
                  <a:pt x="599" y="470"/>
                  <a:pt x="599" y="402"/>
                </a:cubicBezTo>
                <a:cubicBezTo>
                  <a:pt x="599" y="370"/>
                  <a:pt x="599" y="334"/>
                  <a:pt x="625" y="313"/>
                </a:cubicBezTo>
                <a:cubicBezTo>
                  <a:pt x="662" y="284"/>
                  <a:pt x="710" y="289"/>
                  <a:pt x="755" y="289"/>
                </a:cubicBezTo>
                <a:cubicBezTo>
                  <a:pt x="761" y="289"/>
                  <a:pt x="766" y="289"/>
                  <a:pt x="771" y="289"/>
                </a:cubicBezTo>
                <a:cubicBezTo>
                  <a:pt x="779" y="289"/>
                  <a:pt x="784" y="289"/>
                  <a:pt x="790" y="289"/>
                </a:cubicBezTo>
                <a:cubicBezTo>
                  <a:pt x="835" y="289"/>
                  <a:pt x="883" y="284"/>
                  <a:pt x="920" y="313"/>
                </a:cubicBezTo>
                <a:cubicBezTo>
                  <a:pt x="946" y="334"/>
                  <a:pt x="946" y="370"/>
                  <a:pt x="946" y="402"/>
                </a:cubicBezTo>
                <a:cubicBezTo>
                  <a:pt x="946" y="470"/>
                  <a:pt x="942" y="538"/>
                  <a:pt x="946" y="606"/>
                </a:cubicBezTo>
                <a:cubicBezTo>
                  <a:pt x="947" y="622"/>
                  <a:pt x="941" y="645"/>
                  <a:pt x="922" y="643"/>
                </a:cubicBezTo>
                <a:close/>
                <a:moveTo>
                  <a:pt x="1360" y="643"/>
                </a:moveTo>
                <a:cubicBezTo>
                  <a:pt x="1336" y="648"/>
                  <a:pt x="1323" y="624"/>
                  <a:pt x="1323" y="606"/>
                </a:cubicBezTo>
                <a:cubicBezTo>
                  <a:pt x="1323" y="538"/>
                  <a:pt x="1323" y="473"/>
                  <a:pt x="1323" y="407"/>
                </a:cubicBezTo>
                <a:cubicBezTo>
                  <a:pt x="1317" y="407"/>
                  <a:pt x="1307" y="407"/>
                  <a:pt x="1299" y="407"/>
                </a:cubicBezTo>
                <a:cubicBezTo>
                  <a:pt x="1299" y="596"/>
                  <a:pt x="1289" y="787"/>
                  <a:pt x="1299" y="975"/>
                </a:cubicBezTo>
                <a:cubicBezTo>
                  <a:pt x="1301" y="1023"/>
                  <a:pt x="1222" y="1031"/>
                  <a:pt x="1219" y="986"/>
                </a:cubicBezTo>
                <a:cubicBezTo>
                  <a:pt x="1212" y="871"/>
                  <a:pt x="1219" y="758"/>
                  <a:pt x="1219" y="643"/>
                </a:cubicBezTo>
                <a:cubicBezTo>
                  <a:pt x="1219" y="643"/>
                  <a:pt x="1219" y="643"/>
                  <a:pt x="1214" y="643"/>
                </a:cubicBezTo>
                <a:cubicBezTo>
                  <a:pt x="1214" y="643"/>
                  <a:pt x="1214" y="643"/>
                  <a:pt x="1206" y="643"/>
                </a:cubicBezTo>
                <a:cubicBezTo>
                  <a:pt x="1206" y="643"/>
                  <a:pt x="1206" y="643"/>
                  <a:pt x="1201" y="643"/>
                </a:cubicBezTo>
                <a:cubicBezTo>
                  <a:pt x="1201" y="758"/>
                  <a:pt x="1207" y="871"/>
                  <a:pt x="1201" y="986"/>
                </a:cubicBezTo>
                <a:cubicBezTo>
                  <a:pt x="1198" y="1031"/>
                  <a:pt x="1119" y="1023"/>
                  <a:pt x="1121" y="975"/>
                </a:cubicBezTo>
                <a:cubicBezTo>
                  <a:pt x="1130" y="787"/>
                  <a:pt x="1121" y="596"/>
                  <a:pt x="1121" y="407"/>
                </a:cubicBezTo>
                <a:cubicBezTo>
                  <a:pt x="1113" y="407"/>
                  <a:pt x="1102" y="407"/>
                  <a:pt x="1097" y="407"/>
                </a:cubicBezTo>
                <a:cubicBezTo>
                  <a:pt x="1097" y="473"/>
                  <a:pt x="1097" y="538"/>
                  <a:pt x="1097" y="606"/>
                </a:cubicBezTo>
                <a:cubicBezTo>
                  <a:pt x="1097" y="624"/>
                  <a:pt x="1084" y="648"/>
                  <a:pt x="1060" y="643"/>
                </a:cubicBezTo>
                <a:cubicBezTo>
                  <a:pt x="1041" y="645"/>
                  <a:pt x="1035" y="622"/>
                  <a:pt x="1036" y="606"/>
                </a:cubicBezTo>
                <a:cubicBezTo>
                  <a:pt x="1040" y="538"/>
                  <a:pt x="1036" y="470"/>
                  <a:pt x="1036" y="402"/>
                </a:cubicBezTo>
                <a:cubicBezTo>
                  <a:pt x="1036" y="370"/>
                  <a:pt x="1036" y="334"/>
                  <a:pt x="1063" y="313"/>
                </a:cubicBezTo>
                <a:cubicBezTo>
                  <a:pt x="1100" y="284"/>
                  <a:pt x="1148" y="289"/>
                  <a:pt x="1193" y="289"/>
                </a:cubicBezTo>
                <a:cubicBezTo>
                  <a:pt x="1198" y="289"/>
                  <a:pt x="1203" y="289"/>
                  <a:pt x="1209" y="289"/>
                </a:cubicBezTo>
                <a:cubicBezTo>
                  <a:pt x="1216" y="289"/>
                  <a:pt x="1222" y="289"/>
                  <a:pt x="1227" y="289"/>
                </a:cubicBezTo>
                <a:cubicBezTo>
                  <a:pt x="1272" y="289"/>
                  <a:pt x="1320" y="284"/>
                  <a:pt x="1357" y="313"/>
                </a:cubicBezTo>
                <a:cubicBezTo>
                  <a:pt x="1384" y="334"/>
                  <a:pt x="1384" y="370"/>
                  <a:pt x="1384" y="402"/>
                </a:cubicBezTo>
                <a:cubicBezTo>
                  <a:pt x="1384" y="470"/>
                  <a:pt x="1379" y="538"/>
                  <a:pt x="1384" y="606"/>
                </a:cubicBezTo>
                <a:cubicBezTo>
                  <a:pt x="1385" y="622"/>
                  <a:pt x="1378" y="645"/>
                  <a:pt x="1360" y="643"/>
                </a:cubicBezTo>
                <a:close/>
                <a:moveTo>
                  <a:pt x="1797" y="643"/>
                </a:moveTo>
                <a:cubicBezTo>
                  <a:pt x="1773" y="648"/>
                  <a:pt x="1760" y="624"/>
                  <a:pt x="1760" y="606"/>
                </a:cubicBezTo>
                <a:cubicBezTo>
                  <a:pt x="1760" y="538"/>
                  <a:pt x="1760" y="473"/>
                  <a:pt x="1760" y="407"/>
                </a:cubicBezTo>
                <a:cubicBezTo>
                  <a:pt x="1755" y="407"/>
                  <a:pt x="1744" y="407"/>
                  <a:pt x="1736" y="407"/>
                </a:cubicBezTo>
                <a:cubicBezTo>
                  <a:pt x="1736" y="596"/>
                  <a:pt x="1727" y="787"/>
                  <a:pt x="1736" y="975"/>
                </a:cubicBezTo>
                <a:cubicBezTo>
                  <a:pt x="1738" y="1023"/>
                  <a:pt x="1659" y="1031"/>
                  <a:pt x="1656" y="986"/>
                </a:cubicBezTo>
                <a:cubicBezTo>
                  <a:pt x="1650" y="871"/>
                  <a:pt x="1656" y="758"/>
                  <a:pt x="1656" y="643"/>
                </a:cubicBezTo>
                <a:cubicBezTo>
                  <a:pt x="1656" y="643"/>
                  <a:pt x="1656" y="643"/>
                  <a:pt x="1651" y="643"/>
                </a:cubicBezTo>
                <a:cubicBezTo>
                  <a:pt x="1651" y="643"/>
                  <a:pt x="1651" y="643"/>
                  <a:pt x="1643" y="643"/>
                </a:cubicBezTo>
                <a:cubicBezTo>
                  <a:pt x="1643" y="643"/>
                  <a:pt x="1643" y="643"/>
                  <a:pt x="1638" y="643"/>
                </a:cubicBezTo>
                <a:cubicBezTo>
                  <a:pt x="1638" y="758"/>
                  <a:pt x="1645" y="871"/>
                  <a:pt x="1638" y="986"/>
                </a:cubicBezTo>
                <a:cubicBezTo>
                  <a:pt x="1635" y="1031"/>
                  <a:pt x="1556" y="1023"/>
                  <a:pt x="1558" y="975"/>
                </a:cubicBezTo>
                <a:cubicBezTo>
                  <a:pt x="1568" y="787"/>
                  <a:pt x="1558" y="596"/>
                  <a:pt x="1558" y="407"/>
                </a:cubicBezTo>
                <a:cubicBezTo>
                  <a:pt x="1550" y="407"/>
                  <a:pt x="1540" y="407"/>
                  <a:pt x="1534" y="407"/>
                </a:cubicBezTo>
                <a:cubicBezTo>
                  <a:pt x="1534" y="473"/>
                  <a:pt x="1534" y="538"/>
                  <a:pt x="1534" y="606"/>
                </a:cubicBezTo>
                <a:cubicBezTo>
                  <a:pt x="1534" y="624"/>
                  <a:pt x="1521" y="648"/>
                  <a:pt x="1497" y="643"/>
                </a:cubicBezTo>
                <a:cubicBezTo>
                  <a:pt x="1479" y="645"/>
                  <a:pt x="1472" y="622"/>
                  <a:pt x="1473" y="606"/>
                </a:cubicBezTo>
                <a:cubicBezTo>
                  <a:pt x="1478" y="538"/>
                  <a:pt x="1473" y="470"/>
                  <a:pt x="1473" y="402"/>
                </a:cubicBezTo>
                <a:cubicBezTo>
                  <a:pt x="1473" y="370"/>
                  <a:pt x="1473" y="334"/>
                  <a:pt x="1500" y="313"/>
                </a:cubicBezTo>
                <a:cubicBezTo>
                  <a:pt x="1537" y="284"/>
                  <a:pt x="1585" y="289"/>
                  <a:pt x="1630" y="289"/>
                </a:cubicBezTo>
                <a:cubicBezTo>
                  <a:pt x="1635" y="289"/>
                  <a:pt x="1641" y="289"/>
                  <a:pt x="1646" y="289"/>
                </a:cubicBezTo>
                <a:cubicBezTo>
                  <a:pt x="1654" y="289"/>
                  <a:pt x="1659" y="289"/>
                  <a:pt x="1664" y="289"/>
                </a:cubicBezTo>
                <a:cubicBezTo>
                  <a:pt x="1710" y="289"/>
                  <a:pt x="1757" y="284"/>
                  <a:pt x="1794" y="313"/>
                </a:cubicBezTo>
                <a:cubicBezTo>
                  <a:pt x="1821" y="334"/>
                  <a:pt x="1821" y="370"/>
                  <a:pt x="1821" y="402"/>
                </a:cubicBezTo>
                <a:cubicBezTo>
                  <a:pt x="1821" y="470"/>
                  <a:pt x="1817" y="538"/>
                  <a:pt x="1821" y="606"/>
                </a:cubicBezTo>
                <a:cubicBezTo>
                  <a:pt x="1822" y="622"/>
                  <a:pt x="1816" y="645"/>
                  <a:pt x="1797" y="643"/>
                </a:cubicBezTo>
                <a:close/>
                <a:moveTo>
                  <a:pt x="2234" y="643"/>
                </a:moveTo>
                <a:cubicBezTo>
                  <a:pt x="2210" y="648"/>
                  <a:pt x="2197" y="624"/>
                  <a:pt x="2197" y="606"/>
                </a:cubicBezTo>
                <a:cubicBezTo>
                  <a:pt x="2197" y="538"/>
                  <a:pt x="2197" y="473"/>
                  <a:pt x="2197" y="407"/>
                </a:cubicBezTo>
                <a:cubicBezTo>
                  <a:pt x="2192" y="407"/>
                  <a:pt x="2181" y="407"/>
                  <a:pt x="2173" y="407"/>
                </a:cubicBezTo>
                <a:cubicBezTo>
                  <a:pt x="2173" y="596"/>
                  <a:pt x="2164" y="787"/>
                  <a:pt x="2173" y="975"/>
                </a:cubicBezTo>
                <a:cubicBezTo>
                  <a:pt x="2176" y="1023"/>
                  <a:pt x="2096" y="1031"/>
                  <a:pt x="2094" y="986"/>
                </a:cubicBezTo>
                <a:cubicBezTo>
                  <a:pt x="2087" y="871"/>
                  <a:pt x="2094" y="758"/>
                  <a:pt x="2094" y="643"/>
                </a:cubicBezTo>
                <a:cubicBezTo>
                  <a:pt x="2094" y="643"/>
                  <a:pt x="2094" y="643"/>
                  <a:pt x="2088" y="643"/>
                </a:cubicBezTo>
                <a:cubicBezTo>
                  <a:pt x="2088" y="643"/>
                  <a:pt x="2088" y="643"/>
                  <a:pt x="2080" y="643"/>
                </a:cubicBezTo>
                <a:cubicBezTo>
                  <a:pt x="2080" y="643"/>
                  <a:pt x="2080" y="643"/>
                  <a:pt x="2075" y="643"/>
                </a:cubicBezTo>
                <a:cubicBezTo>
                  <a:pt x="2075" y="758"/>
                  <a:pt x="2082" y="871"/>
                  <a:pt x="2075" y="986"/>
                </a:cubicBezTo>
                <a:cubicBezTo>
                  <a:pt x="2073" y="1031"/>
                  <a:pt x="1993" y="1023"/>
                  <a:pt x="1996" y="975"/>
                </a:cubicBezTo>
                <a:cubicBezTo>
                  <a:pt x="2005" y="787"/>
                  <a:pt x="1996" y="596"/>
                  <a:pt x="1996" y="407"/>
                </a:cubicBezTo>
                <a:cubicBezTo>
                  <a:pt x="1988" y="407"/>
                  <a:pt x="1977" y="407"/>
                  <a:pt x="1972" y="407"/>
                </a:cubicBezTo>
                <a:cubicBezTo>
                  <a:pt x="1972" y="473"/>
                  <a:pt x="1972" y="538"/>
                  <a:pt x="1972" y="606"/>
                </a:cubicBezTo>
                <a:cubicBezTo>
                  <a:pt x="1972" y="624"/>
                  <a:pt x="1958" y="648"/>
                  <a:pt x="1935" y="643"/>
                </a:cubicBezTo>
                <a:cubicBezTo>
                  <a:pt x="1916" y="645"/>
                  <a:pt x="1910" y="622"/>
                  <a:pt x="1911" y="606"/>
                </a:cubicBezTo>
                <a:cubicBezTo>
                  <a:pt x="1915" y="538"/>
                  <a:pt x="1911" y="470"/>
                  <a:pt x="1911" y="402"/>
                </a:cubicBezTo>
                <a:cubicBezTo>
                  <a:pt x="1911" y="370"/>
                  <a:pt x="1911" y="334"/>
                  <a:pt x="1937" y="313"/>
                </a:cubicBezTo>
                <a:cubicBezTo>
                  <a:pt x="1974" y="284"/>
                  <a:pt x="2022" y="289"/>
                  <a:pt x="2067" y="289"/>
                </a:cubicBezTo>
                <a:cubicBezTo>
                  <a:pt x="2073" y="289"/>
                  <a:pt x="2078" y="289"/>
                  <a:pt x="2083" y="289"/>
                </a:cubicBezTo>
                <a:cubicBezTo>
                  <a:pt x="2091" y="289"/>
                  <a:pt x="2096" y="289"/>
                  <a:pt x="2102" y="289"/>
                </a:cubicBezTo>
                <a:cubicBezTo>
                  <a:pt x="2147" y="289"/>
                  <a:pt x="2195" y="284"/>
                  <a:pt x="2232" y="313"/>
                </a:cubicBezTo>
                <a:cubicBezTo>
                  <a:pt x="2258" y="334"/>
                  <a:pt x="2258" y="370"/>
                  <a:pt x="2258" y="402"/>
                </a:cubicBezTo>
                <a:cubicBezTo>
                  <a:pt x="2258" y="470"/>
                  <a:pt x="2254" y="538"/>
                  <a:pt x="2258" y="606"/>
                </a:cubicBezTo>
                <a:cubicBezTo>
                  <a:pt x="2259" y="622"/>
                  <a:pt x="2253" y="645"/>
                  <a:pt x="2234" y="643"/>
                </a:cubicBezTo>
                <a:close/>
                <a:moveTo>
                  <a:pt x="2672" y="643"/>
                </a:moveTo>
                <a:cubicBezTo>
                  <a:pt x="2648" y="648"/>
                  <a:pt x="2635" y="624"/>
                  <a:pt x="2635" y="606"/>
                </a:cubicBezTo>
                <a:cubicBezTo>
                  <a:pt x="2635" y="538"/>
                  <a:pt x="2635" y="473"/>
                  <a:pt x="2635" y="407"/>
                </a:cubicBezTo>
                <a:cubicBezTo>
                  <a:pt x="2629" y="407"/>
                  <a:pt x="2619" y="407"/>
                  <a:pt x="2611" y="407"/>
                </a:cubicBezTo>
                <a:cubicBezTo>
                  <a:pt x="2611" y="596"/>
                  <a:pt x="2601" y="787"/>
                  <a:pt x="2611" y="975"/>
                </a:cubicBezTo>
                <a:cubicBezTo>
                  <a:pt x="2613" y="1023"/>
                  <a:pt x="2534" y="1031"/>
                  <a:pt x="2531" y="986"/>
                </a:cubicBezTo>
                <a:cubicBezTo>
                  <a:pt x="2524" y="871"/>
                  <a:pt x="2531" y="758"/>
                  <a:pt x="2531" y="643"/>
                </a:cubicBezTo>
                <a:cubicBezTo>
                  <a:pt x="2531" y="643"/>
                  <a:pt x="2531" y="643"/>
                  <a:pt x="2526" y="643"/>
                </a:cubicBezTo>
                <a:cubicBezTo>
                  <a:pt x="2526" y="643"/>
                  <a:pt x="2526" y="643"/>
                  <a:pt x="2518" y="643"/>
                </a:cubicBezTo>
                <a:cubicBezTo>
                  <a:pt x="2518" y="643"/>
                  <a:pt x="2518" y="643"/>
                  <a:pt x="2513" y="643"/>
                </a:cubicBezTo>
                <a:cubicBezTo>
                  <a:pt x="2513" y="758"/>
                  <a:pt x="2519" y="871"/>
                  <a:pt x="2513" y="986"/>
                </a:cubicBezTo>
                <a:cubicBezTo>
                  <a:pt x="2510" y="1031"/>
                  <a:pt x="2431" y="1023"/>
                  <a:pt x="2433" y="975"/>
                </a:cubicBezTo>
                <a:cubicBezTo>
                  <a:pt x="2442" y="787"/>
                  <a:pt x="2433" y="596"/>
                  <a:pt x="2433" y="407"/>
                </a:cubicBezTo>
                <a:cubicBezTo>
                  <a:pt x="2425" y="407"/>
                  <a:pt x="2414" y="407"/>
                  <a:pt x="2409" y="407"/>
                </a:cubicBezTo>
                <a:cubicBezTo>
                  <a:pt x="2409" y="473"/>
                  <a:pt x="2409" y="538"/>
                  <a:pt x="2409" y="606"/>
                </a:cubicBezTo>
                <a:cubicBezTo>
                  <a:pt x="2409" y="624"/>
                  <a:pt x="2396" y="648"/>
                  <a:pt x="2372" y="643"/>
                </a:cubicBezTo>
                <a:cubicBezTo>
                  <a:pt x="2353" y="645"/>
                  <a:pt x="2347" y="622"/>
                  <a:pt x="2348" y="606"/>
                </a:cubicBezTo>
                <a:cubicBezTo>
                  <a:pt x="2352" y="538"/>
                  <a:pt x="2348" y="470"/>
                  <a:pt x="2348" y="402"/>
                </a:cubicBezTo>
                <a:cubicBezTo>
                  <a:pt x="2348" y="370"/>
                  <a:pt x="2348" y="334"/>
                  <a:pt x="2375" y="313"/>
                </a:cubicBezTo>
                <a:cubicBezTo>
                  <a:pt x="2412" y="284"/>
                  <a:pt x="2459" y="289"/>
                  <a:pt x="2505" y="289"/>
                </a:cubicBezTo>
                <a:cubicBezTo>
                  <a:pt x="2510" y="289"/>
                  <a:pt x="2515" y="289"/>
                  <a:pt x="2520" y="289"/>
                </a:cubicBezTo>
                <a:cubicBezTo>
                  <a:pt x="2528" y="289"/>
                  <a:pt x="2534" y="289"/>
                  <a:pt x="2539" y="289"/>
                </a:cubicBezTo>
                <a:cubicBezTo>
                  <a:pt x="2584" y="289"/>
                  <a:pt x="2632" y="284"/>
                  <a:pt x="2669" y="313"/>
                </a:cubicBezTo>
                <a:cubicBezTo>
                  <a:pt x="2696" y="334"/>
                  <a:pt x="2696" y="370"/>
                  <a:pt x="2696" y="402"/>
                </a:cubicBezTo>
                <a:cubicBezTo>
                  <a:pt x="2696" y="470"/>
                  <a:pt x="2691" y="538"/>
                  <a:pt x="2696" y="606"/>
                </a:cubicBezTo>
                <a:cubicBezTo>
                  <a:pt x="2697" y="622"/>
                  <a:pt x="2690" y="645"/>
                  <a:pt x="2672" y="643"/>
                </a:cubicBezTo>
                <a:close/>
                <a:moveTo>
                  <a:pt x="3109" y="643"/>
                </a:moveTo>
                <a:cubicBezTo>
                  <a:pt x="3085" y="648"/>
                  <a:pt x="3072" y="624"/>
                  <a:pt x="3072" y="606"/>
                </a:cubicBezTo>
                <a:cubicBezTo>
                  <a:pt x="3072" y="538"/>
                  <a:pt x="3072" y="473"/>
                  <a:pt x="3072" y="407"/>
                </a:cubicBezTo>
                <a:cubicBezTo>
                  <a:pt x="3067" y="407"/>
                  <a:pt x="3056" y="407"/>
                  <a:pt x="3048" y="407"/>
                </a:cubicBezTo>
                <a:cubicBezTo>
                  <a:pt x="3048" y="596"/>
                  <a:pt x="3039" y="787"/>
                  <a:pt x="3048" y="975"/>
                </a:cubicBezTo>
                <a:cubicBezTo>
                  <a:pt x="3050" y="1023"/>
                  <a:pt x="2971" y="1031"/>
                  <a:pt x="2968" y="986"/>
                </a:cubicBezTo>
                <a:cubicBezTo>
                  <a:pt x="2962" y="871"/>
                  <a:pt x="2968" y="758"/>
                  <a:pt x="2968" y="643"/>
                </a:cubicBezTo>
                <a:cubicBezTo>
                  <a:pt x="2968" y="643"/>
                  <a:pt x="2968" y="643"/>
                  <a:pt x="2963" y="643"/>
                </a:cubicBezTo>
                <a:cubicBezTo>
                  <a:pt x="2963" y="643"/>
                  <a:pt x="2963" y="643"/>
                  <a:pt x="2955" y="643"/>
                </a:cubicBezTo>
                <a:cubicBezTo>
                  <a:pt x="2955" y="643"/>
                  <a:pt x="2955" y="643"/>
                  <a:pt x="2950" y="643"/>
                </a:cubicBezTo>
                <a:cubicBezTo>
                  <a:pt x="2950" y="758"/>
                  <a:pt x="2957" y="871"/>
                  <a:pt x="2950" y="986"/>
                </a:cubicBezTo>
                <a:cubicBezTo>
                  <a:pt x="2947" y="1031"/>
                  <a:pt x="2868" y="1023"/>
                  <a:pt x="2870" y="975"/>
                </a:cubicBezTo>
                <a:cubicBezTo>
                  <a:pt x="2879" y="787"/>
                  <a:pt x="2870" y="596"/>
                  <a:pt x="2870" y="407"/>
                </a:cubicBezTo>
                <a:cubicBezTo>
                  <a:pt x="2862" y="407"/>
                  <a:pt x="2852" y="407"/>
                  <a:pt x="2846" y="407"/>
                </a:cubicBezTo>
                <a:cubicBezTo>
                  <a:pt x="2846" y="473"/>
                  <a:pt x="2846" y="538"/>
                  <a:pt x="2846" y="606"/>
                </a:cubicBezTo>
                <a:cubicBezTo>
                  <a:pt x="2846" y="624"/>
                  <a:pt x="2833" y="648"/>
                  <a:pt x="2809" y="643"/>
                </a:cubicBezTo>
                <a:cubicBezTo>
                  <a:pt x="2791" y="645"/>
                  <a:pt x="2784" y="622"/>
                  <a:pt x="2785" y="606"/>
                </a:cubicBezTo>
                <a:cubicBezTo>
                  <a:pt x="2790" y="538"/>
                  <a:pt x="2785" y="470"/>
                  <a:pt x="2785" y="402"/>
                </a:cubicBezTo>
                <a:cubicBezTo>
                  <a:pt x="2785" y="370"/>
                  <a:pt x="2785" y="334"/>
                  <a:pt x="2812" y="313"/>
                </a:cubicBezTo>
                <a:cubicBezTo>
                  <a:pt x="2849" y="284"/>
                  <a:pt x="2897" y="289"/>
                  <a:pt x="2942" y="289"/>
                </a:cubicBezTo>
                <a:cubicBezTo>
                  <a:pt x="2947" y="289"/>
                  <a:pt x="2952" y="289"/>
                  <a:pt x="2958" y="289"/>
                </a:cubicBezTo>
                <a:cubicBezTo>
                  <a:pt x="2966" y="289"/>
                  <a:pt x="2971" y="289"/>
                  <a:pt x="2976" y="289"/>
                </a:cubicBezTo>
                <a:cubicBezTo>
                  <a:pt x="3021" y="289"/>
                  <a:pt x="3069" y="284"/>
                  <a:pt x="3106" y="313"/>
                </a:cubicBezTo>
                <a:cubicBezTo>
                  <a:pt x="3133" y="334"/>
                  <a:pt x="3133" y="370"/>
                  <a:pt x="3133" y="402"/>
                </a:cubicBezTo>
                <a:cubicBezTo>
                  <a:pt x="3133" y="470"/>
                  <a:pt x="3128" y="538"/>
                  <a:pt x="3133" y="606"/>
                </a:cubicBezTo>
                <a:cubicBezTo>
                  <a:pt x="3134" y="622"/>
                  <a:pt x="3128" y="645"/>
                  <a:pt x="3109" y="643"/>
                </a:cubicBezTo>
                <a:close/>
                <a:moveTo>
                  <a:pt x="3546" y="643"/>
                </a:moveTo>
                <a:cubicBezTo>
                  <a:pt x="3522" y="648"/>
                  <a:pt x="3509" y="624"/>
                  <a:pt x="3509" y="606"/>
                </a:cubicBezTo>
                <a:cubicBezTo>
                  <a:pt x="3509" y="538"/>
                  <a:pt x="3509" y="473"/>
                  <a:pt x="3509" y="407"/>
                </a:cubicBezTo>
                <a:cubicBezTo>
                  <a:pt x="3504" y="407"/>
                  <a:pt x="3493" y="407"/>
                  <a:pt x="3485" y="407"/>
                </a:cubicBezTo>
                <a:cubicBezTo>
                  <a:pt x="3485" y="596"/>
                  <a:pt x="3476" y="787"/>
                  <a:pt x="3485" y="975"/>
                </a:cubicBezTo>
                <a:cubicBezTo>
                  <a:pt x="3488" y="1023"/>
                  <a:pt x="3408" y="1031"/>
                  <a:pt x="3406" y="986"/>
                </a:cubicBezTo>
                <a:cubicBezTo>
                  <a:pt x="3399" y="871"/>
                  <a:pt x="3406" y="758"/>
                  <a:pt x="3406" y="643"/>
                </a:cubicBezTo>
                <a:cubicBezTo>
                  <a:pt x="3406" y="643"/>
                  <a:pt x="3406" y="643"/>
                  <a:pt x="3400" y="643"/>
                </a:cubicBezTo>
                <a:cubicBezTo>
                  <a:pt x="3400" y="643"/>
                  <a:pt x="3400" y="643"/>
                  <a:pt x="3392" y="643"/>
                </a:cubicBezTo>
                <a:cubicBezTo>
                  <a:pt x="3392" y="643"/>
                  <a:pt x="3392" y="643"/>
                  <a:pt x="3387" y="643"/>
                </a:cubicBezTo>
                <a:cubicBezTo>
                  <a:pt x="3387" y="758"/>
                  <a:pt x="3394" y="871"/>
                  <a:pt x="3387" y="986"/>
                </a:cubicBezTo>
                <a:cubicBezTo>
                  <a:pt x="3384" y="1031"/>
                  <a:pt x="3305" y="1023"/>
                  <a:pt x="3308" y="975"/>
                </a:cubicBezTo>
                <a:cubicBezTo>
                  <a:pt x="3317" y="787"/>
                  <a:pt x="3308" y="596"/>
                  <a:pt x="3308" y="407"/>
                </a:cubicBezTo>
                <a:cubicBezTo>
                  <a:pt x="3300" y="407"/>
                  <a:pt x="3289" y="407"/>
                  <a:pt x="3284" y="407"/>
                </a:cubicBezTo>
                <a:cubicBezTo>
                  <a:pt x="3284" y="473"/>
                  <a:pt x="3284" y="538"/>
                  <a:pt x="3284" y="606"/>
                </a:cubicBezTo>
                <a:cubicBezTo>
                  <a:pt x="3284" y="624"/>
                  <a:pt x="3270" y="648"/>
                  <a:pt x="3247" y="643"/>
                </a:cubicBezTo>
                <a:cubicBezTo>
                  <a:pt x="3228" y="645"/>
                  <a:pt x="3222" y="622"/>
                  <a:pt x="3223" y="606"/>
                </a:cubicBezTo>
                <a:cubicBezTo>
                  <a:pt x="3227" y="538"/>
                  <a:pt x="3223" y="470"/>
                  <a:pt x="3223" y="402"/>
                </a:cubicBezTo>
                <a:cubicBezTo>
                  <a:pt x="3223" y="370"/>
                  <a:pt x="3223" y="334"/>
                  <a:pt x="3249" y="313"/>
                </a:cubicBezTo>
                <a:cubicBezTo>
                  <a:pt x="3286" y="284"/>
                  <a:pt x="3334" y="289"/>
                  <a:pt x="3379" y="289"/>
                </a:cubicBezTo>
                <a:cubicBezTo>
                  <a:pt x="3384" y="289"/>
                  <a:pt x="3390" y="289"/>
                  <a:pt x="3395" y="289"/>
                </a:cubicBezTo>
                <a:cubicBezTo>
                  <a:pt x="3403" y="289"/>
                  <a:pt x="3408" y="289"/>
                  <a:pt x="3414" y="289"/>
                </a:cubicBezTo>
                <a:cubicBezTo>
                  <a:pt x="3459" y="289"/>
                  <a:pt x="3507" y="284"/>
                  <a:pt x="3544" y="313"/>
                </a:cubicBezTo>
                <a:cubicBezTo>
                  <a:pt x="3570" y="334"/>
                  <a:pt x="3570" y="370"/>
                  <a:pt x="3570" y="402"/>
                </a:cubicBezTo>
                <a:cubicBezTo>
                  <a:pt x="3570" y="470"/>
                  <a:pt x="3566" y="538"/>
                  <a:pt x="3570" y="606"/>
                </a:cubicBezTo>
                <a:cubicBezTo>
                  <a:pt x="3571" y="622"/>
                  <a:pt x="3565" y="645"/>
                  <a:pt x="3546" y="643"/>
                </a:cubicBezTo>
                <a:close/>
                <a:moveTo>
                  <a:pt x="3984" y="643"/>
                </a:moveTo>
                <a:cubicBezTo>
                  <a:pt x="3960" y="648"/>
                  <a:pt x="3946" y="624"/>
                  <a:pt x="3946" y="606"/>
                </a:cubicBezTo>
                <a:cubicBezTo>
                  <a:pt x="3946" y="538"/>
                  <a:pt x="3946" y="473"/>
                  <a:pt x="3946" y="407"/>
                </a:cubicBezTo>
                <a:cubicBezTo>
                  <a:pt x="3941" y="407"/>
                  <a:pt x="3931" y="407"/>
                  <a:pt x="3923" y="407"/>
                </a:cubicBezTo>
                <a:cubicBezTo>
                  <a:pt x="3923" y="596"/>
                  <a:pt x="3913" y="787"/>
                  <a:pt x="3923" y="975"/>
                </a:cubicBezTo>
                <a:cubicBezTo>
                  <a:pt x="3925" y="1023"/>
                  <a:pt x="3846" y="1031"/>
                  <a:pt x="3843" y="986"/>
                </a:cubicBezTo>
                <a:cubicBezTo>
                  <a:pt x="3836" y="871"/>
                  <a:pt x="3843" y="758"/>
                  <a:pt x="3843" y="643"/>
                </a:cubicBezTo>
                <a:cubicBezTo>
                  <a:pt x="3843" y="643"/>
                  <a:pt x="3843" y="643"/>
                  <a:pt x="3838" y="643"/>
                </a:cubicBezTo>
                <a:cubicBezTo>
                  <a:pt x="3838" y="643"/>
                  <a:pt x="3838" y="643"/>
                  <a:pt x="3830" y="643"/>
                </a:cubicBezTo>
                <a:cubicBezTo>
                  <a:pt x="3830" y="643"/>
                  <a:pt x="3830" y="643"/>
                  <a:pt x="3824" y="643"/>
                </a:cubicBezTo>
                <a:cubicBezTo>
                  <a:pt x="3824" y="758"/>
                  <a:pt x="3831" y="871"/>
                  <a:pt x="3824" y="986"/>
                </a:cubicBezTo>
                <a:cubicBezTo>
                  <a:pt x="3822" y="1031"/>
                  <a:pt x="3743" y="1023"/>
                  <a:pt x="3745" y="975"/>
                </a:cubicBezTo>
                <a:cubicBezTo>
                  <a:pt x="3754" y="787"/>
                  <a:pt x="3745" y="596"/>
                  <a:pt x="3745" y="407"/>
                </a:cubicBezTo>
                <a:cubicBezTo>
                  <a:pt x="3737" y="407"/>
                  <a:pt x="3726" y="407"/>
                  <a:pt x="3721" y="407"/>
                </a:cubicBezTo>
                <a:cubicBezTo>
                  <a:pt x="3721" y="473"/>
                  <a:pt x="3721" y="538"/>
                  <a:pt x="3721" y="606"/>
                </a:cubicBezTo>
                <a:cubicBezTo>
                  <a:pt x="3721" y="624"/>
                  <a:pt x="3708" y="648"/>
                  <a:pt x="3684" y="643"/>
                </a:cubicBezTo>
                <a:cubicBezTo>
                  <a:pt x="3665" y="645"/>
                  <a:pt x="3659" y="622"/>
                  <a:pt x="3660" y="606"/>
                </a:cubicBezTo>
                <a:cubicBezTo>
                  <a:pt x="3664" y="538"/>
                  <a:pt x="3660" y="470"/>
                  <a:pt x="3660" y="402"/>
                </a:cubicBezTo>
                <a:cubicBezTo>
                  <a:pt x="3660" y="370"/>
                  <a:pt x="3660" y="334"/>
                  <a:pt x="3686" y="313"/>
                </a:cubicBezTo>
                <a:cubicBezTo>
                  <a:pt x="3724" y="284"/>
                  <a:pt x="3771" y="289"/>
                  <a:pt x="3816" y="289"/>
                </a:cubicBezTo>
                <a:cubicBezTo>
                  <a:pt x="3822" y="289"/>
                  <a:pt x="3827" y="289"/>
                  <a:pt x="3832" y="289"/>
                </a:cubicBezTo>
                <a:cubicBezTo>
                  <a:pt x="3840" y="289"/>
                  <a:pt x="3846" y="289"/>
                  <a:pt x="3851" y="289"/>
                </a:cubicBezTo>
                <a:cubicBezTo>
                  <a:pt x="3896" y="289"/>
                  <a:pt x="3944" y="284"/>
                  <a:pt x="3981" y="313"/>
                </a:cubicBezTo>
                <a:cubicBezTo>
                  <a:pt x="4008" y="334"/>
                  <a:pt x="4007" y="370"/>
                  <a:pt x="4007" y="402"/>
                </a:cubicBezTo>
                <a:cubicBezTo>
                  <a:pt x="4007" y="470"/>
                  <a:pt x="4003" y="538"/>
                  <a:pt x="4007" y="606"/>
                </a:cubicBezTo>
                <a:cubicBezTo>
                  <a:pt x="4008" y="622"/>
                  <a:pt x="4002" y="645"/>
                  <a:pt x="3984" y="643"/>
                </a:cubicBezTo>
                <a:close/>
                <a:moveTo>
                  <a:pt x="4421" y="644"/>
                </a:moveTo>
                <a:cubicBezTo>
                  <a:pt x="4397" y="649"/>
                  <a:pt x="4384" y="625"/>
                  <a:pt x="4384" y="607"/>
                </a:cubicBezTo>
                <a:cubicBezTo>
                  <a:pt x="4384" y="539"/>
                  <a:pt x="4384" y="473"/>
                  <a:pt x="4384" y="408"/>
                </a:cubicBezTo>
                <a:cubicBezTo>
                  <a:pt x="4378" y="408"/>
                  <a:pt x="4368" y="408"/>
                  <a:pt x="4360" y="408"/>
                </a:cubicBezTo>
                <a:cubicBezTo>
                  <a:pt x="4360" y="596"/>
                  <a:pt x="4363" y="788"/>
                  <a:pt x="4360" y="976"/>
                </a:cubicBezTo>
                <a:cubicBezTo>
                  <a:pt x="4365" y="1023"/>
                  <a:pt x="4286" y="1031"/>
                  <a:pt x="4280" y="987"/>
                </a:cubicBezTo>
                <a:cubicBezTo>
                  <a:pt x="4280" y="871"/>
                  <a:pt x="4280" y="759"/>
                  <a:pt x="4280" y="644"/>
                </a:cubicBezTo>
                <a:cubicBezTo>
                  <a:pt x="4280" y="644"/>
                  <a:pt x="4280" y="644"/>
                  <a:pt x="4275" y="644"/>
                </a:cubicBezTo>
                <a:cubicBezTo>
                  <a:pt x="4275" y="644"/>
                  <a:pt x="4275" y="644"/>
                  <a:pt x="4267" y="644"/>
                </a:cubicBezTo>
                <a:cubicBezTo>
                  <a:pt x="4267" y="644"/>
                  <a:pt x="4267" y="644"/>
                  <a:pt x="4262" y="644"/>
                </a:cubicBezTo>
                <a:cubicBezTo>
                  <a:pt x="4262" y="759"/>
                  <a:pt x="4262" y="871"/>
                  <a:pt x="4262" y="987"/>
                </a:cubicBezTo>
                <a:cubicBezTo>
                  <a:pt x="4256" y="1031"/>
                  <a:pt x="4177" y="1023"/>
                  <a:pt x="4182" y="976"/>
                </a:cubicBezTo>
                <a:cubicBezTo>
                  <a:pt x="4180" y="788"/>
                  <a:pt x="4182" y="596"/>
                  <a:pt x="4182" y="408"/>
                </a:cubicBezTo>
                <a:cubicBezTo>
                  <a:pt x="4174" y="408"/>
                  <a:pt x="4164" y="408"/>
                  <a:pt x="4158" y="408"/>
                </a:cubicBezTo>
                <a:cubicBezTo>
                  <a:pt x="4158" y="473"/>
                  <a:pt x="4158" y="539"/>
                  <a:pt x="4158" y="607"/>
                </a:cubicBezTo>
                <a:cubicBezTo>
                  <a:pt x="4158" y="625"/>
                  <a:pt x="4145" y="649"/>
                  <a:pt x="4121" y="644"/>
                </a:cubicBezTo>
                <a:cubicBezTo>
                  <a:pt x="4103" y="646"/>
                  <a:pt x="4095" y="623"/>
                  <a:pt x="4097" y="607"/>
                </a:cubicBezTo>
                <a:cubicBezTo>
                  <a:pt x="4095" y="539"/>
                  <a:pt x="4097" y="471"/>
                  <a:pt x="4097" y="403"/>
                </a:cubicBezTo>
                <a:cubicBezTo>
                  <a:pt x="4097" y="371"/>
                  <a:pt x="4097" y="335"/>
                  <a:pt x="4124" y="314"/>
                </a:cubicBezTo>
                <a:cubicBezTo>
                  <a:pt x="4161" y="285"/>
                  <a:pt x="4209" y="290"/>
                  <a:pt x="4254" y="290"/>
                </a:cubicBezTo>
                <a:cubicBezTo>
                  <a:pt x="4259" y="290"/>
                  <a:pt x="4264" y="290"/>
                  <a:pt x="4270" y="290"/>
                </a:cubicBezTo>
                <a:cubicBezTo>
                  <a:pt x="4278" y="290"/>
                  <a:pt x="4283" y="290"/>
                  <a:pt x="4288" y="290"/>
                </a:cubicBezTo>
                <a:cubicBezTo>
                  <a:pt x="4333" y="290"/>
                  <a:pt x="4381" y="285"/>
                  <a:pt x="4418" y="314"/>
                </a:cubicBezTo>
                <a:cubicBezTo>
                  <a:pt x="4445" y="335"/>
                  <a:pt x="4445" y="371"/>
                  <a:pt x="4445" y="403"/>
                </a:cubicBezTo>
                <a:cubicBezTo>
                  <a:pt x="4445" y="471"/>
                  <a:pt x="4447" y="539"/>
                  <a:pt x="4445" y="607"/>
                </a:cubicBezTo>
                <a:cubicBezTo>
                  <a:pt x="4447" y="623"/>
                  <a:pt x="4439" y="646"/>
                  <a:pt x="4421" y="6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1BCF06B-267F-4EB7-A965-8F096C92C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42" y="6021942"/>
            <a:ext cx="3469713" cy="58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98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BE847-BB85-5947-8D85-6B7158A1F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4000" b="1" dirty="0"/>
              <a:t>One in Ten SMC Respondents Reported Having Had a </a:t>
            </a:r>
            <a:r>
              <a:rPr lang="en-US" sz="4000" b="1" u="sng" dirty="0"/>
              <a:t>Substance Use</a:t>
            </a:r>
            <a:r>
              <a:rPr lang="en-US" sz="4000" b="1" dirty="0"/>
              <a:t> Problem</a:t>
            </a:r>
          </a:p>
        </p:txBody>
      </p:sp>
      <p:sp>
        <p:nvSpPr>
          <p:cNvPr id="50" name="TextBox 64">
            <a:extLst>
              <a:ext uri="{FF2B5EF4-FFF2-40B4-BE49-F238E27FC236}">
                <a16:creationId xmlns:a16="http://schemas.microsoft.com/office/drawing/2014/main" id="{EEB7FA2A-351C-C342-A0F3-0DAD7E5D2A34}"/>
              </a:ext>
            </a:extLst>
          </p:cNvPr>
          <p:cNvSpPr txBox="1"/>
          <p:nvPr/>
        </p:nvSpPr>
        <p:spPr>
          <a:xfrm>
            <a:off x="7022981" y="2126219"/>
            <a:ext cx="2449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+mj-lt"/>
              </a:rPr>
              <a:t>13%</a:t>
            </a:r>
          </a:p>
        </p:txBody>
      </p:sp>
      <p:sp>
        <p:nvSpPr>
          <p:cNvPr id="51" name="TextBox 65">
            <a:extLst>
              <a:ext uri="{FF2B5EF4-FFF2-40B4-BE49-F238E27FC236}">
                <a16:creationId xmlns:a16="http://schemas.microsoft.com/office/drawing/2014/main" id="{6F25DA0B-17B0-B14B-A4AD-1E040DBE8DC3}"/>
              </a:ext>
            </a:extLst>
          </p:cNvPr>
          <p:cNvSpPr txBox="1"/>
          <p:nvPr/>
        </p:nvSpPr>
        <p:spPr>
          <a:xfrm>
            <a:off x="1032417" y="3856501"/>
            <a:ext cx="11468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Among those who have had a substance use problem, more than half have sought treatment</a:t>
            </a:r>
            <a:endParaRPr lang="en-US" sz="2000" dirty="0"/>
          </a:p>
          <a:p>
            <a:endParaRPr lang="en-US" sz="2000" dirty="0">
              <a:latin typeface="+mj-lt"/>
            </a:endParaRPr>
          </a:p>
        </p:txBody>
      </p:sp>
      <p:sp>
        <p:nvSpPr>
          <p:cNvPr id="52" name="TextBox 66">
            <a:extLst>
              <a:ext uri="{FF2B5EF4-FFF2-40B4-BE49-F238E27FC236}">
                <a16:creationId xmlns:a16="http://schemas.microsoft.com/office/drawing/2014/main" id="{D418D17A-272A-F84F-B48B-7C78955D98C3}"/>
              </a:ext>
            </a:extLst>
          </p:cNvPr>
          <p:cNvSpPr txBox="1"/>
          <p:nvPr/>
        </p:nvSpPr>
        <p:spPr>
          <a:xfrm>
            <a:off x="7022981" y="4069576"/>
            <a:ext cx="2449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+mj-lt"/>
              </a:rPr>
              <a:t>55%</a:t>
            </a:r>
          </a:p>
        </p:txBody>
      </p:sp>
      <p:sp>
        <p:nvSpPr>
          <p:cNvPr id="53" name="TextBox 67">
            <a:extLst>
              <a:ext uri="{FF2B5EF4-FFF2-40B4-BE49-F238E27FC236}">
                <a16:creationId xmlns:a16="http://schemas.microsoft.com/office/drawing/2014/main" id="{05B64F20-282E-D94E-A834-750E97B0BF28}"/>
              </a:ext>
            </a:extLst>
          </p:cNvPr>
          <p:cNvSpPr txBox="1"/>
          <p:nvPr/>
        </p:nvSpPr>
        <p:spPr>
          <a:xfrm>
            <a:off x="7157284" y="2978432"/>
            <a:ext cx="468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  <a:latin typeface="+mj-lt"/>
              </a:rPr>
              <a:t>Have Had Substance Use Problem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4" name="TextBox 68">
            <a:extLst>
              <a:ext uri="{FF2B5EF4-FFF2-40B4-BE49-F238E27FC236}">
                <a16:creationId xmlns:a16="http://schemas.microsoft.com/office/drawing/2014/main" id="{2AA17221-AFB5-7143-9F10-BBFC130A91D6}"/>
              </a:ext>
            </a:extLst>
          </p:cNvPr>
          <p:cNvSpPr txBox="1"/>
          <p:nvPr/>
        </p:nvSpPr>
        <p:spPr>
          <a:xfrm>
            <a:off x="7157284" y="4918829"/>
            <a:ext cx="4406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  <a:latin typeface="+mj-lt"/>
              </a:rPr>
              <a:t>Sought Treatment for Substance Use Problem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F650E40-25BC-D745-94D7-6DE9E529DA0F}"/>
              </a:ext>
            </a:extLst>
          </p:cNvPr>
          <p:cNvSpPr txBox="1"/>
          <p:nvPr/>
        </p:nvSpPr>
        <p:spPr>
          <a:xfrm>
            <a:off x="225625" y="5967758"/>
            <a:ext cx="6554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2020 San Mateo County Stigma Baseline Survey by Strata Research </a:t>
            </a: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5BD9B616-14A9-8A4E-8AA2-A100B75AE532}"/>
              </a:ext>
            </a:extLst>
          </p:cNvPr>
          <p:cNvSpPr/>
          <p:nvPr/>
        </p:nvSpPr>
        <p:spPr>
          <a:xfrm flipH="1">
            <a:off x="791092" y="5111646"/>
            <a:ext cx="11468050" cy="1881592"/>
          </a:xfrm>
          <a:custGeom>
            <a:avLst/>
            <a:gdLst>
              <a:gd name="connsiteX0" fmla="*/ 20548 w 6482993"/>
              <a:gd name="connsiteY0" fmla="*/ 30822 h 1212350"/>
              <a:gd name="connsiteX1" fmla="*/ 0 w 6482993"/>
              <a:gd name="connsiteY1" fmla="*/ 636997 h 1212350"/>
              <a:gd name="connsiteX2" fmla="*/ 5856270 w 6482993"/>
              <a:gd name="connsiteY2" fmla="*/ 1212350 h 1212350"/>
              <a:gd name="connsiteX3" fmla="*/ 6482993 w 6482993"/>
              <a:gd name="connsiteY3" fmla="*/ 0 h 1212350"/>
              <a:gd name="connsiteX4" fmla="*/ 20548 w 6482993"/>
              <a:gd name="connsiteY4" fmla="*/ 30822 h 1212350"/>
              <a:gd name="connsiteX0" fmla="*/ 0 w 6484670"/>
              <a:gd name="connsiteY0" fmla="*/ 33997 h 1212350"/>
              <a:gd name="connsiteX1" fmla="*/ 1677 w 6484670"/>
              <a:gd name="connsiteY1" fmla="*/ 636997 h 1212350"/>
              <a:gd name="connsiteX2" fmla="*/ 5857947 w 6484670"/>
              <a:gd name="connsiteY2" fmla="*/ 1212350 h 1212350"/>
              <a:gd name="connsiteX3" fmla="*/ 6484670 w 6484670"/>
              <a:gd name="connsiteY3" fmla="*/ 0 h 1212350"/>
              <a:gd name="connsiteX4" fmla="*/ 0 w 6484670"/>
              <a:gd name="connsiteY4" fmla="*/ 33997 h 1212350"/>
              <a:gd name="connsiteX0" fmla="*/ 538983 w 7023653"/>
              <a:gd name="connsiteY0" fmla="*/ 33997 h 1442341"/>
              <a:gd name="connsiteX1" fmla="*/ 0 w 7023653"/>
              <a:gd name="connsiteY1" fmla="*/ 1442341 h 1442341"/>
              <a:gd name="connsiteX2" fmla="*/ 6396930 w 7023653"/>
              <a:gd name="connsiteY2" fmla="*/ 1212350 h 1442341"/>
              <a:gd name="connsiteX3" fmla="*/ 7023653 w 7023653"/>
              <a:gd name="connsiteY3" fmla="*/ 0 h 1442341"/>
              <a:gd name="connsiteX4" fmla="*/ 538983 w 7023653"/>
              <a:gd name="connsiteY4" fmla="*/ 33997 h 1442341"/>
              <a:gd name="connsiteX0" fmla="*/ 538983 w 7023653"/>
              <a:gd name="connsiteY0" fmla="*/ 33997 h 1447241"/>
              <a:gd name="connsiteX1" fmla="*/ 0 w 7023653"/>
              <a:gd name="connsiteY1" fmla="*/ 1442341 h 1447241"/>
              <a:gd name="connsiteX2" fmla="*/ 7012451 w 7023653"/>
              <a:gd name="connsiteY2" fmla="*/ 1447241 h 1447241"/>
              <a:gd name="connsiteX3" fmla="*/ 7023653 w 7023653"/>
              <a:gd name="connsiteY3" fmla="*/ 0 h 1447241"/>
              <a:gd name="connsiteX4" fmla="*/ 538983 w 7023653"/>
              <a:gd name="connsiteY4" fmla="*/ 33997 h 1447241"/>
              <a:gd name="connsiteX0" fmla="*/ 688704 w 7023653"/>
              <a:gd name="connsiteY0" fmla="*/ 0 h 1581024"/>
              <a:gd name="connsiteX1" fmla="*/ 0 w 7023653"/>
              <a:gd name="connsiteY1" fmla="*/ 1576124 h 1581024"/>
              <a:gd name="connsiteX2" fmla="*/ 7012451 w 7023653"/>
              <a:gd name="connsiteY2" fmla="*/ 1581024 h 1581024"/>
              <a:gd name="connsiteX3" fmla="*/ 7023653 w 7023653"/>
              <a:gd name="connsiteY3" fmla="*/ 133783 h 1581024"/>
              <a:gd name="connsiteX4" fmla="*/ 688704 w 7023653"/>
              <a:gd name="connsiteY4" fmla="*/ 0 h 1581024"/>
              <a:gd name="connsiteX0" fmla="*/ 688704 w 7012451"/>
              <a:gd name="connsiteY0" fmla="*/ 0 h 1581024"/>
              <a:gd name="connsiteX1" fmla="*/ 0 w 7012451"/>
              <a:gd name="connsiteY1" fmla="*/ 1576124 h 1581024"/>
              <a:gd name="connsiteX2" fmla="*/ 7012451 w 7012451"/>
              <a:gd name="connsiteY2" fmla="*/ 1581024 h 1581024"/>
              <a:gd name="connsiteX3" fmla="*/ 6990382 w 7012451"/>
              <a:gd name="connsiteY3" fmla="*/ 1023016 h 1581024"/>
              <a:gd name="connsiteX4" fmla="*/ 688704 w 7012451"/>
              <a:gd name="connsiteY4" fmla="*/ 0 h 1581024"/>
              <a:gd name="connsiteX0" fmla="*/ 688704 w 7040289"/>
              <a:gd name="connsiteY0" fmla="*/ 0 h 1581024"/>
              <a:gd name="connsiteX1" fmla="*/ 0 w 7040289"/>
              <a:gd name="connsiteY1" fmla="*/ 1576124 h 1581024"/>
              <a:gd name="connsiteX2" fmla="*/ 7012451 w 7040289"/>
              <a:gd name="connsiteY2" fmla="*/ 1581024 h 1581024"/>
              <a:gd name="connsiteX3" fmla="*/ 7040289 w 7040289"/>
              <a:gd name="connsiteY3" fmla="*/ 1064961 h 1581024"/>
              <a:gd name="connsiteX4" fmla="*/ 688704 w 7040289"/>
              <a:gd name="connsiteY4" fmla="*/ 0 h 1581024"/>
              <a:gd name="connsiteX0" fmla="*/ 688704 w 7054040"/>
              <a:gd name="connsiteY0" fmla="*/ 0 h 1606190"/>
              <a:gd name="connsiteX1" fmla="*/ 0 w 7054040"/>
              <a:gd name="connsiteY1" fmla="*/ 1576124 h 1606190"/>
              <a:gd name="connsiteX2" fmla="*/ 7054040 w 7054040"/>
              <a:gd name="connsiteY2" fmla="*/ 1606190 h 1606190"/>
              <a:gd name="connsiteX3" fmla="*/ 7040289 w 7054040"/>
              <a:gd name="connsiteY3" fmla="*/ 1064961 h 1606190"/>
              <a:gd name="connsiteX4" fmla="*/ 688704 w 7054040"/>
              <a:gd name="connsiteY4" fmla="*/ 0 h 1606190"/>
              <a:gd name="connsiteX0" fmla="*/ 688704 w 7054040"/>
              <a:gd name="connsiteY0" fmla="*/ 0 h 1606190"/>
              <a:gd name="connsiteX1" fmla="*/ 0 w 7054040"/>
              <a:gd name="connsiteY1" fmla="*/ 1576124 h 1606190"/>
              <a:gd name="connsiteX2" fmla="*/ 7054040 w 7054040"/>
              <a:gd name="connsiteY2" fmla="*/ 1606190 h 1606190"/>
              <a:gd name="connsiteX3" fmla="*/ 7047225 w 7054040"/>
              <a:gd name="connsiteY3" fmla="*/ 553111 h 1606190"/>
              <a:gd name="connsiteX4" fmla="*/ 688704 w 7054040"/>
              <a:gd name="connsiteY4" fmla="*/ 0 h 1606190"/>
              <a:gd name="connsiteX0" fmla="*/ 640150 w 7054040"/>
              <a:gd name="connsiteY0" fmla="*/ 0 h 1263391"/>
              <a:gd name="connsiteX1" fmla="*/ 0 w 7054040"/>
              <a:gd name="connsiteY1" fmla="*/ 1233325 h 1263391"/>
              <a:gd name="connsiteX2" fmla="*/ 7054040 w 7054040"/>
              <a:gd name="connsiteY2" fmla="*/ 1263391 h 1263391"/>
              <a:gd name="connsiteX3" fmla="*/ 7047225 w 7054040"/>
              <a:gd name="connsiteY3" fmla="*/ 210312 h 1263391"/>
              <a:gd name="connsiteX4" fmla="*/ 640150 w 7054040"/>
              <a:gd name="connsiteY4" fmla="*/ 0 h 1263391"/>
              <a:gd name="connsiteX0" fmla="*/ 695640 w 7054040"/>
              <a:gd name="connsiteY0" fmla="*/ 0 h 1300958"/>
              <a:gd name="connsiteX1" fmla="*/ 0 w 7054040"/>
              <a:gd name="connsiteY1" fmla="*/ 1270892 h 1300958"/>
              <a:gd name="connsiteX2" fmla="*/ 7054040 w 7054040"/>
              <a:gd name="connsiteY2" fmla="*/ 1300958 h 1300958"/>
              <a:gd name="connsiteX3" fmla="*/ 7047225 w 7054040"/>
              <a:gd name="connsiteY3" fmla="*/ 247879 h 1300958"/>
              <a:gd name="connsiteX4" fmla="*/ 695640 w 7054040"/>
              <a:gd name="connsiteY4" fmla="*/ 0 h 1300958"/>
              <a:gd name="connsiteX0" fmla="*/ 0 w 9338824"/>
              <a:gd name="connsiteY0" fmla="*/ 1017054 h 1053079"/>
              <a:gd name="connsiteX1" fmla="*/ 2284784 w 9338824"/>
              <a:gd name="connsiteY1" fmla="*/ 1023013 h 1053079"/>
              <a:gd name="connsiteX2" fmla="*/ 9338824 w 9338824"/>
              <a:gd name="connsiteY2" fmla="*/ 1053079 h 1053079"/>
              <a:gd name="connsiteX3" fmla="*/ 9332009 w 9338824"/>
              <a:gd name="connsiteY3" fmla="*/ 0 h 1053079"/>
              <a:gd name="connsiteX4" fmla="*/ 0 w 9338824"/>
              <a:gd name="connsiteY4" fmla="*/ 1017054 h 1053079"/>
              <a:gd name="connsiteX0" fmla="*/ 0 w 10122216"/>
              <a:gd name="connsiteY0" fmla="*/ 0 h 1144209"/>
              <a:gd name="connsiteX1" fmla="*/ 3068176 w 10122216"/>
              <a:gd name="connsiteY1" fmla="*/ 1114143 h 1144209"/>
              <a:gd name="connsiteX2" fmla="*/ 10122216 w 10122216"/>
              <a:gd name="connsiteY2" fmla="*/ 1144209 h 1144209"/>
              <a:gd name="connsiteX3" fmla="*/ 10115401 w 10122216"/>
              <a:gd name="connsiteY3" fmla="*/ 91130 h 1144209"/>
              <a:gd name="connsiteX4" fmla="*/ 0 w 10122216"/>
              <a:gd name="connsiteY4" fmla="*/ 0 h 1144209"/>
              <a:gd name="connsiteX0" fmla="*/ 65392 w 10187608"/>
              <a:gd name="connsiteY0" fmla="*/ 0 h 1144209"/>
              <a:gd name="connsiteX1" fmla="*/ 0 w 10187608"/>
              <a:gd name="connsiteY1" fmla="*/ 1044882 h 1144209"/>
              <a:gd name="connsiteX2" fmla="*/ 10187608 w 10187608"/>
              <a:gd name="connsiteY2" fmla="*/ 1144209 h 1144209"/>
              <a:gd name="connsiteX3" fmla="*/ 10180793 w 10187608"/>
              <a:gd name="connsiteY3" fmla="*/ 91130 h 1144209"/>
              <a:gd name="connsiteX4" fmla="*/ 65392 w 10187608"/>
              <a:gd name="connsiteY4" fmla="*/ 0 h 1144209"/>
              <a:gd name="connsiteX0" fmla="*/ 6491 w 10187608"/>
              <a:gd name="connsiteY0" fmla="*/ 0 h 1144209"/>
              <a:gd name="connsiteX1" fmla="*/ 0 w 10187608"/>
              <a:gd name="connsiteY1" fmla="*/ 1044882 h 1144209"/>
              <a:gd name="connsiteX2" fmla="*/ 10187608 w 10187608"/>
              <a:gd name="connsiteY2" fmla="*/ 1144209 h 1144209"/>
              <a:gd name="connsiteX3" fmla="*/ 10180793 w 10187608"/>
              <a:gd name="connsiteY3" fmla="*/ 91130 h 1144209"/>
              <a:gd name="connsiteX4" fmla="*/ 6491 w 10187608"/>
              <a:gd name="connsiteY4" fmla="*/ 0 h 1144209"/>
              <a:gd name="connsiteX0" fmla="*/ 6491 w 10187608"/>
              <a:gd name="connsiteY0" fmla="*/ 0 h 1220228"/>
              <a:gd name="connsiteX1" fmla="*/ 0 w 10187608"/>
              <a:gd name="connsiteY1" fmla="*/ 1044882 h 1220228"/>
              <a:gd name="connsiteX2" fmla="*/ 10187608 w 10187608"/>
              <a:gd name="connsiteY2" fmla="*/ 1144209 h 1220228"/>
              <a:gd name="connsiteX3" fmla="*/ 8608119 w 10187608"/>
              <a:gd name="connsiteY3" fmla="*/ 1115471 h 1220228"/>
              <a:gd name="connsiteX4" fmla="*/ 6491 w 10187608"/>
              <a:gd name="connsiteY4" fmla="*/ 0 h 1220228"/>
              <a:gd name="connsiteX0" fmla="*/ 6491 w 8608193"/>
              <a:gd name="connsiteY0" fmla="*/ 0 h 1218460"/>
              <a:gd name="connsiteX1" fmla="*/ 0 w 8608193"/>
              <a:gd name="connsiteY1" fmla="*/ 1044882 h 1218460"/>
              <a:gd name="connsiteX2" fmla="*/ 8561922 w 8608193"/>
              <a:gd name="connsiteY2" fmla="*/ 1129628 h 1218460"/>
              <a:gd name="connsiteX3" fmla="*/ 8608119 w 8608193"/>
              <a:gd name="connsiteY3" fmla="*/ 1115471 h 1218460"/>
              <a:gd name="connsiteX4" fmla="*/ 6491 w 8608193"/>
              <a:gd name="connsiteY4" fmla="*/ 0 h 1218460"/>
              <a:gd name="connsiteX0" fmla="*/ 6491 w 8672944"/>
              <a:gd name="connsiteY0" fmla="*/ 0 h 1139545"/>
              <a:gd name="connsiteX1" fmla="*/ 0 w 8672944"/>
              <a:gd name="connsiteY1" fmla="*/ 1044882 h 1139545"/>
              <a:gd name="connsiteX2" fmla="*/ 8561922 w 8672944"/>
              <a:gd name="connsiteY2" fmla="*/ 1129628 h 1139545"/>
              <a:gd name="connsiteX3" fmla="*/ 8672911 w 8672944"/>
              <a:gd name="connsiteY3" fmla="*/ 1024337 h 1139545"/>
              <a:gd name="connsiteX4" fmla="*/ 6491 w 8672944"/>
              <a:gd name="connsiteY4" fmla="*/ 0 h 1139545"/>
              <a:gd name="connsiteX0" fmla="*/ 6491 w 8674946"/>
              <a:gd name="connsiteY0" fmla="*/ 0 h 1129628"/>
              <a:gd name="connsiteX1" fmla="*/ 0 w 8674946"/>
              <a:gd name="connsiteY1" fmla="*/ 1044882 h 1129628"/>
              <a:gd name="connsiteX2" fmla="*/ 8561922 w 8674946"/>
              <a:gd name="connsiteY2" fmla="*/ 1129628 h 1129628"/>
              <a:gd name="connsiteX3" fmla="*/ 8672911 w 8674946"/>
              <a:gd name="connsiteY3" fmla="*/ 1024337 h 1129628"/>
              <a:gd name="connsiteX4" fmla="*/ 6491 w 8674946"/>
              <a:gd name="connsiteY4" fmla="*/ 0 h 1129628"/>
              <a:gd name="connsiteX0" fmla="*/ 6491 w 8674946"/>
              <a:gd name="connsiteY0" fmla="*/ 0 h 1129628"/>
              <a:gd name="connsiteX1" fmla="*/ 0 w 8674946"/>
              <a:gd name="connsiteY1" fmla="*/ 1044882 h 1129628"/>
              <a:gd name="connsiteX2" fmla="*/ 8561922 w 8674946"/>
              <a:gd name="connsiteY2" fmla="*/ 1129628 h 1129628"/>
              <a:gd name="connsiteX3" fmla="*/ 8672911 w 8674946"/>
              <a:gd name="connsiteY3" fmla="*/ 1024337 h 1129628"/>
              <a:gd name="connsiteX4" fmla="*/ 6491 w 8674946"/>
              <a:gd name="connsiteY4" fmla="*/ 0 h 1129628"/>
              <a:gd name="connsiteX0" fmla="*/ 6491 w 8674946"/>
              <a:gd name="connsiteY0" fmla="*/ 0 h 874454"/>
              <a:gd name="connsiteX1" fmla="*/ 0 w 8674946"/>
              <a:gd name="connsiteY1" fmla="*/ 789708 h 874454"/>
              <a:gd name="connsiteX2" fmla="*/ 8561922 w 8674946"/>
              <a:gd name="connsiteY2" fmla="*/ 874454 h 874454"/>
              <a:gd name="connsiteX3" fmla="*/ 8672911 w 8674946"/>
              <a:gd name="connsiteY3" fmla="*/ 769163 h 874454"/>
              <a:gd name="connsiteX4" fmla="*/ 6491 w 8674946"/>
              <a:gd name="connsiteY4" fmla="*/ 0 h 874454"/>
              <a:gd name="connsiteX0" fmla="*/ 12381 w 8674946"/>
              <a:gd name="connsiteY0" fmla="*/ 0 h 965588"/>
              <a:gd name="connsiteX1" fmla="*/ 0 w 8674946"/>
              <a:gd name="connsiteY1" fmla="*/ 880842 h 965588"/>
              <a:gd name="connsiteX2" fmla="*/ 8561922 w 8674946"/>
              <a:gd name="connsiteY2" fmla="*/ 965588 h 965588"/>
              <a:gd name="connsiteX3" fmla="*/ 8672911 w 8674946"/>
              <a:gd name="connsiteY3" fmla="*/ 860297 h 965588"/>
              <a:gd name="connsiteX4" fmla="*/ 12381 w 8674946"/>
              <a:gd name="connsiteY4" fmla="*/ 0 h 965588"/>
              <a:gd name="connsiteX0" fmla="*/ 12381 w 9056334"/>
              <a:gd name="connsiteY0" fmla="*/ 0 h 965588"/>
              <a:gd name="connsiteX1" fmla="*/ 0 w 9056334"/>
              <a:gd name="connsiteY1" fmla="*/ 880842 h 965588"/>
              <a:gd name="connsiteX2" fmla="*/ 8561922 w 9056334"/>
              <a:gd name="connsiteY2" fmla="*/ 965588 h 965588"/>
              <a:gd name="connsiteX3" fmla="*/ 9055771 w 9056334"/>
              <a:gd name="connsiteY3" fmla="*/ 867588 h 965588"/>
              <a:gd name="connsiteX4" fmla="*/ 12381 w 9056334"/>
              <a:gd name="connsiteY4" fmla="*/ 0 h 965588"/>
              <a:gd name="connsiteX0" fmla="*/ 12381 w 9056334"/>
              <a:gd name="connsiteY0" fmla="*/ 0 h 965779"/>
              <a:gd name="connsiteX1" fmla="*/ 0 w 9056334"/>
              <a:gd name="connsiteY1" fmla="*/ 880842 h 965779"/>
              <a:gd name="connsiteX2" fmla="*/ 8561922 w 9056334"/>
              <a:gd name="connsiteY2" fmla="*/ 965588 h 965779"/>
              <a:gd name="connsiteX3" fmla="*/ 9055771 w 9056334"/>
              <a:gd name="connsiteY3" fmla="*/ 867588 h 965779"/>
              <a:gd name="connsiteX4" fmla="*/ 12381 w 9056334"/>
              <a:gd name="connsiteY4" fmla="*/ 0 h 965779"/>
              <a:gd name="connsiteX0" fmla="*/ 12381 w 9056334"/>
              <a:gd name="connsiteY0" fmla="*/ 0 h 965779"/>
              <a:gd name="connsiteX1" fmla="*/ 0 w 9056334"/>
              <a:gd name="connsiteY1" fmla="*/ 880842 h 965779"/>
              <a:gd name="connsiteX2" fmla="*/ 8561922 w 9056334"/>
              <a:gd name="connsiteY2" fmla="*/ 965588 h 965779"/>
              <a:gd name="connsiteX3" fmla="*/ 9055771 w 9056334"/>
              <a:gd name="connsiteY3" fmla="*/ 867588 h 965779"/>
              <a:gd name="connsiteX4" fmla="*/ 12381 w 9056334"/>
              <a:gd name="connsiteY4" fmla="*/ 0 h 965779"/>
              <a:gd name="connsiteX0" fmla="*/ 19255 w 9063208"/>
              <a:gd name="connsiteY0" fmla="*/ 0 h 965779"/>
              <a:gd name="connsiteX1" fmla="*/ 0 w 9063208"/>
              <a:gd name="connsiteY1" fmla="*/ 894197 h 965779"/>
              <a:gd name="connsiteX2" fmla="*/ 8568796 w 9063208"/>
              <a:gd name="connsiteY2" fmla="*/ 965588 h 965779"/>
              <a:gd name="connsiteX3" fmla="*/ 9062645 w 9063208"/>
              <a:gd name="connsiteY3" fmla="*/ 867588 h 965779"/>
              <a:gd name="connsiteX4" fmla="*/ 19255 w 9063208"/>
              <a:gd name="connsiteY4" fmla="*/ 0 h 965779"/>
              <a:gd name="connsiteX0" fmla="*/ 19255 w 9063173"/>
              <a:gd name="connsiteY0" fmla="*/ 0 h 897862"/>
              <a:gd name="connsiteX1" fmla="*/ 0 w 9063173"/>
              <a:gd name="connsiteY1" fmla="*/ 894197 h 897862"/>
              <a:gd name="connsiteX2" fmla="*/ 8533639 w 9063173"/>
              <a:gd name="connsiteY2" fmla="*/ 897283 h 897862"/>
              <a:gd name="connsiteX3" fmla="*/ 9062645 w 9063173"/>
              <a:gd name="connsiteY3" fmla="*/ 867588 h 897862"/>
              <a:gd name="connsiteX4" fmla="*/ 19255 w 9063173"/>
              <a:gd name="connsiteY4" fmla="*/ 0 h 897862"/>
              <a:gd name="connsiteX0" fmla="*/ 19255 w 9066767"/>
              <a:gd name="connsiteY0" fmla="*/ 0 h 894197"/>
              <a:gd name="connsiteX1" fmla="*/ 0 w 9066767"/>
              <a:gd name="connsiteY1" fmla="*/ 894197 h 894197"/>
              <a:gd name="connsiteX2" fmla="*/ 9025843 w 9066767"/>
              <a:gd name="connsiteY2" fmla="*/ 866925 h 894197"/>
              <a:gd name="connsiteX3" fmla="*/ 9062645 w 9066767"/>
              <a:gd name="connsiteY3" fmla="*/ 867588 h 894197"/>
              <a:gd name="connsiteX4" fmla="*/ 19255 w 9066767"/>
              <a:gd name="connsiteY4" fmla="*/ 0 h 894197"/>
              <a:gd name="connsiteX0" fmla="*/ 32 w 9047544"/>
              <a:gd name="connsiteY0" fmla="*/ 0 h 870945"/>
              <a:gd name="connsiteX1" fmla="*/ 97968 w 9047544"/>
              <a:gd name="connsiteY1" fmla="*/ 825891 h 870945"/>
              <a:gd name="connsiteX2" fmla="*/ 9006620 w 9047544"/>
              <a:gd name="connsiteY2" fmla="*/ 866925 h 870945"/>
              <a:gd name="connsiteX3" fmla="*/ 9043422 w 9047544"/>
              <a:gd name="connsiteY3" fmla="*/ 867588 h 870945"/>
              <a:gd name="connsiteX4" fmla="*/ 32 w 9047544"/>
              <a:gd name="connsiteY4" fmla="*/ 0 h 870945"/>
              <a:gd name="connsiteX0" fmla="*/ 124 w 8965602"/>
              <a:gd name="connsiteY0" fmla="*/ 0 h 886124"/>
              <a:gd name="connsiteX1" fmla="*/ 16026 w 8965602"/>
              <a:gd name="connsiteY1" fmla="*/ 841070 h 886124"/>
              <a:gd name="connsiteX2" fmla="*/ 8924678 w 8965602"/>
              <a:gd name="connsiteY2" fmla="*/ 882104 h 886124"/>
              <a:gd name="connsiteX3" fmla="*/ 8961480 w 8965602"/>
              <a:gd name="connsiteY3" fmla="*/ 882767 h 886124"/>
              <a:gd name="connsiteX4" fmla="*/ 124 w 8965602"/>
              <a:gd name="connsiteY4" fmla="*/ 0 h 88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5602" h="886124">
                <a:moveTo>
                  <a:pt x="124" y="0"/>
                </a:moveTo>
                <a:cubicBezTo>
                  <a:pt x="-2040" y="348294"/>
                  <a:pt x="25063" y="835543"/>
                  <a:pt x="16026" y="841070"/>
                </a:cubicBezTo>
                <a:lnTo>
                  <a:pt x="8924678" y="882104"/>
                </a:lnTo>
                <a:cubicBezTo>
                  <a:pt x="8922406" y="887200"/>
                  <a:pt x="8981423" y="887486"/>
                  <a:pt x="8961480" y="882767"/>
                </a:cubicBezTo>
                <a:cubicBezTo>
                  <a:pt x="8976525" y="894919"/>
                  <a:pt x="2888931" y="341446"/>
                  <a:pt x="124" y="0"/>
                </a:cubicBezTo>
                <a:close/>
              </a:path>
            </a:pathLst>
          </a:cu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5D20B27-7AEB-4D0C-AB28-5B1064DDD088}"/>
              </a:ext>
            </a:extLst>
          </p:cNvPr>
          <p:cNvGrpSpPr/>
          <p:nvPr/>
        </p:nvGrpSpPr>
        <p:grpSpPr>
          <a:xfrm>
            <a:off x="1003817" y="2121897"/>
            <a:ext cx="5762625" cy="1228725"/>
            <a:chOff x="1608138" y="2503488"/>
            <a:chExt cx="5762625" cy="1228725"/>
          </a:xfrm>
        </p:grpSpPr>
        <p:sp>
          <p:nvSpPr>
            <p:cNvPr id="126" name="Freeform 5">
              <a:extLst>
                <a:ext uri="{FF2B5EF4-FFF2-40B4-BE49-F238E27FC236}">
                  <a16:creationId xmlns:a16="http://schemas.microsoft.com/office/drawing/2014/main" id="{2BD16B8D-70BD-4376-8EBA-BECA8CD5C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138" y="2728913"/>
              <a:ext cx="474663" cy="1003300"/>
            </a:xfrm>
            <a:custGeom>
              <a:avLst/>
              <a:gdLst>
                <a:gd name="T0" fmla="*/ 350 w 353"/>
                <a:gd name="T1" fmla="*/ 118 h 746"/>
                <a:gd name="T2" fmla="*/ 323 w 353"/>
                <a:gd name="T3" fmla="*/ 29 h 746"/>
                <a:gd name="T4" fmla="*/ 193 w 353"/>
                <a:gd name="T5" fmla="*/ 5 h 746"/>
                <a:gd name="T6" fmla="*/ 175 w 353"/>
                <a:gd name="T7" fmla="*/ 5 h 746"/>
                <a:gd name="T8" fmla="*/ 159 w 353"/>
                <a:gd name="T9" fmla="*/ 5 h 746"/>
                <a:gd name="T10" fmla="*/ 29 w 353"/>
                <a:gd name="T11" fmla="*/ 29 h 746"/>
                <a:gd name="T12" fmla="*/ 2 w 353"/>
                <a:gd name="T13" fmla="*/ 118 h 746"/>
                <a:gd name="T14" fmla="*/ 2 w 353"/>
                <a:gd name="T15" fmla="*/ 322 h 746"/>
                <a:gd name="T16" fmla="*/ 26 w 353"/>
                <a:gd name="T17" fmla="*/ 359 h 746"/>
                <a:gd name="T18" fmla="*/ 63 w 353"/>
                <a:gd name="T19" fmla="*/ 322 h 746"/>
                <a:gd name="T20" fmla="*/ 63 w 353"/>
                <a:gd name="T21" fmla="*/ 123 h 746"/>
                <a:gd name="T22" fmla="*/ 87 w 353"/>
                <a:gd name="T23" fmla="*/ 123 h 746"/>
                <a:gd name="T24" fmla="*/ 87 w 353"/>
                <a:gd name="T25" fmla="*/ 691 h 746"/>
                <a:gd name="T26" fmla="*/ 167 w 353"/>
                <a:gd name="T27" fmla="*/ 702 h 746"/>
                <a:gd name="T28" fmla="*/ 167 w 353"/>
                <a:gd name="T29" fmla="*/ 359 h 746"/>
                <a:gd name="T30" fmla="*/ 172 w 353"/>
                <a:gd name="T31" fmla="*/ 359 h 746"/>
                <a:gd name="T32" fmla="*/ 180 w 353"/>
                <a:gd name="T33" fmla="*/ 359 h 746"/>
                <a:gd name="T34" fmla="*/ 186 w 353"/>
                <a:gd name="T35" fmla="*/ 359 h 746"/>
                <a:gd name="T36" fmla="*/ 186 w 353"/>
                <a:gd name="T37" fmla="*/ 702 h 746"/>
                <a:gd name="T38" fmla="*/ 265 w 353"/>
                <a:gd name="T39" fmla="*/ 691 h 746"/>
                <a:gd name="T40" fmla="*/ 265 w 353"/>
                <a:gd name="T41" fmla="*/ 123 h 746"/>
                <a:gd name="T42" fmla="*/ 289 w 353"/>
                <a:gd name="T43" fmla="*/ 123 h 746"/>
                <a:gd name="T44" fmla="*/ 289 w 353"/>
                <a:gd name="T45" fmla="*/ 322 h 746"/>
                <a:gd name="T46" fmla="*/ 326 w 353"/>
                <a:gd name="T47" fmla="*/ 359 h 746"/>
                <a:gd name="T48" fmla="*/ 350 w 353"/>
                <a:gd name="T49" fmla="*/ 322 h 746"/>
                <a:gd name="T50" fmla="*/ 350 w 353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3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9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70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2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6" y="474"/>
                    <a:pt x="186" y="586"/>
                    <a:pt x="186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4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5" y="361"/>
                    <a:pt x="353" y="338"/>
                    <a:pt x="350" y="322"/>
                  </a:cubicBezTo>
                  <a:cubicBezTo>
                    <a:pt x="353" y="254"/>
                    <a:pt x="350" y="186"/>
                    <a:pt x="350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Freeform 6">
              <a:extLst>
                <a:ext uri="{FF2B5EF4-FFF2-40B4-BE49-F238E27FC236}">
                  <a16:creationId xmlns:a16="http://schemas.microsoft.com/office/drawing/2014/main" id="{054AA02C-D3B3-45F8-8180-FCF356502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263" y="2503488"/>
              <a:ext cx="241300" cy="236538"/>
            </a:xfrm>
            <a:custGeom>
              <a:avLst/>
              <a:gdLst>
                <a:gd name="T0" fmla="*/ 157 w 180"/>
                <a:gd name="T1" fmla="*/ 110 h 176"/>
                <a:gd name="T2" fmla="*/ 72 w 180"/>
                <a:gd name="T3" fmla="*/ 19 h 176"/>
                <a:gd name="T4" fmla="*/ 35 w 180"/>
                <a:gd name="T5" fmla="*/ 134 h 176"/>
                <a:gd name="T6" fmla="*/ 157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7" y="110"/>
                  </a:moveTo>
                  <a:cubicBezTo>
                    <a:pt x="180" y="60"/>
                    <a:pt x="125" y="0"/>
                    <a:pt x="72" y="19"/>
                  </a:cubicBezTo>
                  <a:cubicBezTo>
                    <a:pt x="21" y="26"/>
                    <a:pt x="0" y="97"/>
                    <a:pt x="35" y="134"/>
                  </a:cubicBezTo>
                  <a:cubicBezTo>
                    <a:pt x="66" y="176"/>
                    <a:pt x="143" y="163"/>
                    <a:pt x="157" y="11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8" name="Freeform 7">
              <a:extLst>
                <a:ext uri="{FF2B5EF4-FFF2-40B4-BE49-F238E27FC236}">
                  <a16:creationId xmlns:a16="http://schemas.microsoft.com/office/drawing/2014/main" id="{860A4496-6F87-4B72-BE9A-218A02B50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688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1 w 349"/>
                <a:gd name="T31" fmla="*/ 359 h 747"/>
                <a:gd name="T32" fmla="*/ 179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1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9" name="Freeform 8">
              <a:extLst>
                <a:ext uri="{FF2B5EF4-FFF2-40B4-BE49-F238E27FC236}">
                  <a16:creationId xmlns:a16="http://schemas.microsoft.com/office/drawing/2014/main" id="{7A3B4975-7863-4C25-815B-D604A7C67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225" y="2509838"/>
              <a:ext cx="241300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2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Freeform 9">
              <a:extLst>
                <a:ext uri="{FF2B5EF4-FFF2-40B4-BE49-F238E27FC236}">
                  <a16:creationId xmlns:a16="http://schemas.microsoft.com/office/drawing/2014/main" id="{448C873E-761A-43C6-BD92-40FCF8AF9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4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2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3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 10">
              <a:extLst>
                <a:ext uri="{FF2B5EF4-FFF2-40B4-BE49-F238E27FC236}">
                  <a16:creationId xmlns:a16="http://schemas.microsoft.com/office/drawing/2014/main" id="{9854E5DD-2665-40B7-93D7-2F7FC3BC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188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 11">
              <a:extLst>
                <a:ext uri="{FF2B5EF4-FFF2-40B4-BE49-F238E27FC236}">
                  <a16:creationId xmlns:a16="http://schemas.microsoft.com/office/drawing/2014/main" id="{3A124366-505A-47C7-A144-B45D55BD1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8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8" y="5"/>
                    <a:pt x="192" y="5"/>
                  </a:cubicBezTo>
                  <a:cubicBezTo>
                    <a:pt x="187" y="5"/>
                    <a:pt x="182" y="5"/>
                    <a:pt x="174" y="5"/>
                  </a:cubicBezTo>
                  <a:cubicBezTo>
                    <a:pt x="169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6" y="254"/>
                    <a:pt x="1" y="322"/>
                  </a:cubicBezTo>
                  <a:cubicBezTo>
                    <a:pt x="0" y="338"/>
                    <a:pt x="7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8" y="123"/>
                    <a:pt x="78" y="123"/>
                    <a:pt x="86" y="123"/>
                  </a:cubicBezTo>
                  <a:cubicBezTo>
                    <a:pt x="86" y="312"/>
                    <a:pt x="96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3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8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5" y="503"/>
                    <a:pt x="264" y="312"/>
                    <a:pt x="264" y="123"/>
                  </a:cubicBezTo>
                  <a:cubicBezTo>
                    <a:pt x="272" y="123"/>
                    <a:pt x="283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4" y="361"/>
                    <a:pt x="350" y="338"/>
                    <a:pt x="349" y="322"/>
                  </a:cubicBezTo>
                  <a:cubicBezTo>
                    <a:pt x="345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12">
              <a:extLst>
                <a:ext uri="{FF2B5EF4-FFF2-40B4-BE49-F238E27FC236}">
                  <a16:creationId xmlns:a16="http://schemas.microsoft.com/office/drawing/2014/main" id="{B45B1693-B4BD-4A43-8D2D-47DB438C1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563" y="2509838"/>
              <a:ext cx="239713" cy="227013"/>
            </a:xfrm>
            <a:custGeom>
              <a:avLst/>
              <a:gdLst>
                <a:gd name="T0" fmla="*/ 155 w 178"/>
                <a:gd name="T1" fmla="*/ 106 h 169"/>
                <a:gd name="T2" fmla="*/ 70 w 178"/>
                <a:gd name="T3" fmla="*/ 14 h 169"/>
                <a:gd name="T4" fmla="*/ 32 w 178"/>
                <a:gd name="T5" fmla="*/ 129 h 169"/>
                <a:gd name="T6" fmla="*/ 155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5" y="106"/>
                  </a:moveTo>
                  <a:cubicBezTo>
                    <a:pt x="178" y="56"/>
                    <a:pt x="124" y="0"/>
                    <a:pt x="70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13">
              <a:extLst>
                <a:ext uri="{FF2B5EF4-FFF2-40B4-BE49-F238E27FC236}">
                  <a16:creationId xmlns:a16="http://schemas.microsoft.com/office/drawing/2014/main" id="{B9117E38-4FA3-4C0C-9FA4-B0BB9953E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2728913"/>
              <a:ext cx="469900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0 w 349"/>
                <a:gd name="T31" fmla="*/ 359 h 747"/>
                <a:gd name="T32" fmla="*/ 178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8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0" y="359"/>
                    <a:pt x="170" y="359"/>
                    <a:pt x="170" y="359"/>
                  </a:cubicBezTo>
                  <a:cubicBezTo>
                    <a:pt x="178" y="359"/>
                    <a:pt x="178" y="359"/>
                    <a:pt x="178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0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Freeform 14">
              <a:extLst>
                <a:ext uri="{FF2B5EF4-FFF2-40B4-BE49-F238E27FC236}">
                  <a16:creationId xmlns:a16="http://schemas.microsoft.com/office/drawing/2014/main" id="{D395979B-87A8-4F21-9A92-9925189E8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938" y="2509838"/>
              <a:ext cx="239713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2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Freeform 15">
              <a:extLst>
                <a:ext uri="{FF2B5EF4-FFF2-40B4-BE49-F238E27FC236}">
                  <a16:creationId xmlns:a16="http://schemas.microsoft.com/office/drawing/2014/main" id="{420FD213-EC49-4A85-84B9-CA78C466D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88" y="2728913"/>
              <a:ext cx="471488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3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3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2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2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3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Freeform 16">
              <a:extLst>
                <a:ext uri="{FF2B5EF4-FFF2-40B4-BE49-F238E27FC236}">
                  <a16:creationId xmlns:a16="http://schemas.microsoft.com/office/drawing/2014/main" id="{65DB6A3E-3D57-46D3-9453-5AD61AD7C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509838"/>
              <a:ext cx="238125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8" name="Freeform 17">
              <a:extLst>
                <a:ext uri="{FF2B5EF4-FFF2-40B4-BE49-F238E27FC236}">
                  <a16:creationId xmlns:a16="http://schemas.microsoft.com/office/drawing/2014/main" id="{BB34004C-C8A1-4876-8722-63424FAE3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563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2" y="5"/>
                    <a:pt x="174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6" y="254"/>
                    <a:pt x="1" y="322"/>
                  </a:cubicBezTo>
                  <a:cubicBezTo>
                    <a:pt x="0" y="338"/>
                    <a:pt x="7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8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3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8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5" y="503"/>
                    <a:pt x="264" y="312"/>
                    <a:pt x="264" y="123"/>
                  </a:cubicBezTo>
                  <a:cubicBezTo>
                    <a:pt x="272" y="123"/>
                    <a:pt x="283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4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9" name="Freeform 18">
              <a:extLst>
                <a:ext uri="{FF2B5EF4-FFF2-40B4-BE49-F238E27FC236}">
                  <a16:creationId xmlns:a16="http://schemas.microsoft.com/office/drawing/2014/main" id="{12D61816-4FFF-49AE-AFEE-0180B12F7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8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70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70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0" name="Freeform 19">
              <a:extLst>
                <a:ext uri="{FF2B5EF4-FFF2-40B4-BE49-F238E27FC236}">
                  <a16:creationId xmlns:a16="http://schemas.microsoft.com/office/drawing/2014/main" id="{104BA619-ADEA-4BFF-BC8B-C046A6F00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525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0 w 349"/>
                <a:gd name="T31" fmla="*/ 359 h 747"/>
                <a:gd name="T32" fmla="*/ 178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2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8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2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0" y="359"/>
                    <a:pt x="170" y="359"/>
                    <a:pt x="170" y="359"/>
                  </a:cubicBezTo>
                  <a:cubicBezTo>
                    <a:pt x="178" y="359"/>
                    <a:pt x="178" y="359"/>
                    <a:pt x="178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0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1" name="Freeform 20">
              <a:extLst>
                <a:ext uri="{FF2B5EF4-FFF2-40B4-BE49-F238E27FC236}">
                  <a16:creationId xmlns:a16="http://schemas.microsoft.com/office/drawing/2014/main" id="{77BD834C-ACD9-4688-B6B7-979A41F40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4063" y="2509838"/>
              <a:ext cx="241300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1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2" name="Freeform 21">
              <a:extLst>
                <a:ext uri="{FF2B5EF4-FFF2-40B4-BE49-F238E27FC236}">
                  <a16:creationId xmlns:a16="http://schemas.microsoft.com/office/drawing/2014/main" id="{FA875CB4-5579-4CA8-BF70-2BB2440DA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0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1 w 349"/>
                <a:gd name="T31" fmla="*/ 359 h 747"/>
                <a:gd name="T32" fmla="*/ 179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4 w 349"/>
                <a:gd name="T39" fmla="*/ 691 h 747"/>
                <a:gd name="T40" fmla="*/ 264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5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5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1" y="364"/>
                    <a:pt x="325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3" name="Freeform 22">
              <a:extLst>
                <a:ext uri="{FF2B5EF4-FFF2-40B4-BE49-F238E27FC236}">
                  <a16:creationId xmlns:a16="http://schemas.microsoft.com/office/drawing/2014/main" id="{43CAAA60-A84A-4EA7-969E-D06E70D67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5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4" name="Freeform 23">
              <a:extLst>
                <a:ext uri="{FF2B5EF4-FFF2-40B4-BE49-F238E27FC236}">
                  <a16:creationId xmlns:a16="http://schemas.microsoft.com/office/drawing/2014/main" id="{E8121658-B158-48A2-ADA7-4F1F264E2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2728913"/>
              <a:ext cx="473075" cy="1003300"/>
            </a:xfrm>
            <a:custGeom>
              <a:avLst/>
              <a:gdLst>
                <a:gd name="T0" fmla="*/ 350 w 352"/>
                <a:gd name="T1" fmla="*/ 118 h 746"/>
                <a:gd name="T2" fmla="*/ 323 w 352"/>
                <a:gd name="T3" fmla="*/ 29 h 746"/>
                <a:gd name="T4" fmla="*/ 193 w 352"/>
                <a:gd name="T5" fmla="*/ 5 h 746"/>
                <a:gd name="T6" fmla="*/ 175 w 352"/>
                <a:gd name="T7" fmla="*/ 5 h 746"/>
                <a:gd name="T8" fmla="*/ 159 w 352"/>
                <a:gd name="T9" fmla="*/ 5 h 746"/>
                <a:gd name="T10" fmla="*/ 29 w 352"/>
                <a:gd name="T11" fmla="*/ 29 h 746"/>
                <a:gd name="T12" fmla="*/ 2 w 352"/>
                <a:gd name="T13" fmla="*/ 118 h 746"/>
                <a:gd name="T14" fmla="*/ 2 w 352"/>
                <a:gd name="T15" fmla="*/ 322 h 746"/>
                <a:gd name="T16" fmla="*/ 26 w 352"/>
                <a:gd name="T17" fmla="*/ 359 h 746"/>
                <a:gd name="T18" fmla="*/ 63 w 352"/>
                <a:gd name="T19" fmla="*/ 322 h 746"/>
                <a:gd name="T20" fmla="*/ 63 w 352"/>
                <a:gd name="T21" fmla="*/ 123 h 746"/>
                <a:gd name="T22" fmla="*/ 87 w 352"/>
                <a:gd name="T23" fmla="*/ 123 h 746"/>
                <a:gd name="T24" fmla="*/ 87 w 352"/>
                <a:gd name="T25" fmla="*/ 691 h 746"/>
                <a:gd name="T26" fmla="*/ 167 w 352"/>
                <a:gd name="T27" fmla="*/ 702 h 746"/>
                <a:gd name="T28" fmla="*/ 167 w 352"/>
                <a:gd name="T29" fmla="*/ 359 h 746"/>
                <a:gd name="T30" fmla="*/ 172 w 352"/>
                <a:gd name="T31" fmla="*/ 359 h 746"/>
                <a:gd name="T32" fmla="*/ 180 w 352"/>
                <a:gd name="T33" fmla="*/ 359 h 746"/>
                <a:gd name="T34" fmla="*/ 185 w 352"/>
                <a:gd name="T35" fmla="*/ 359 h 746"/>
                <a:gd name="T36" fmla="*/ 185 w 352"/>
                <a:gd name="T37" fmla="*/ 702 h 746"/>
                <a:gd name="T38" fmla="*/ 265 w 352"/>
                <a:gd name="T39" fmla="*/ 691 h 746"/>
                <a:gd name="T40" fmla="*/ 265 w 352"/>
                <a:gd name="T41" fmla="*/ 123 h 746"/>
                <a:gd name="T42" fmla="*/ 289 w 352"/>
                <a:gd name="T43" fmla="*/ 123 h 746"/>
                <a:gd name="T44" fmla="*/ 289 w 352"/>
                <a:gd name="T45" fmla="*/ 322 h 746"/>
                <a:gd name="T46" fmla="*/ 326 w 352"/>
                <a:gd name="T47" fmla="*/ 359 h 746"/>
                <a:gd name="T48" fmla="*/ 350 w 352"/>
                <a:gd name="T49" fmla="*/ 322 h 746"/>
                <a:gd name="T50" fmla="*/ 350 w 352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2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8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69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1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5" y="359"/>
                    <a:pt x="185" y="359"/>
                    <a:pt x="185" y="359"/>
                  </a:cubicBezTo>
                  <a:cubicBezTo>
                    <a:pt x="185" y="474"/>
                    <a:pt x="185" y="586"/>
                    <a:pt x="185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3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4" y="361"/>
                    <a:pt x="352" y="338"/>
                    <a:pt x="350" y="322"/>
                  </a:cubicBezTo>
                  <a:cubicBezTo>
                    <a:pt x="352" y="254"/>
                    <a:pt x="350" y="186"/>
                    <a:pt x="350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5" name="Freeform 24">
              <a:extLst>
                <a:ext uri="{FF2B5EF4-FFF2-40B4-BE49-F238E27FC236}">
                  <a16:creationId xmlns:a16="http://schemas.microsoft.com/office/drawing/2014/main" id="{0A48F052-4364-4166-86B3-AD55EFABF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225" y="2503488"/>
              <a:ext cx="242888" cy="236538"/>
            </a:xfrm>
            <a:custGeom>
              <a:avLst/>
              <a:gdLst>
                <a:gd name="T0" fmla="*/ 156 w 180"/>
                <a:gd name="T1" fmla="*/ 110 h 176"/>
                <a:gd name="T2" fmla="*/ 71 w 180"/>
                <a:gd name="T3" fmla="*/ 19 h 176"/>
                <a:gd name="T4" fmla="*/ 34 w 180"/>
                <a:gd name="T5" fmla="*/ 134 h 176"/>
                <a:gd name="T6" fmla="*/ 156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6" y="110"/>
                  </a:moveTo>
                  <a:cubicBezTo>
                    <a:pt x="180" y="60"/>
                    <a:pt x="125" y="0"/>
                    <a:pt x="71" y="19"/>
                  </a:cubicBezTo>
                  <a:cubicBezTo>
                    <a:pt x="21" y="26"/>
                    <a:pt x="0" y="97"/>
                    <a:pt x="34" y="134"/>
                  </a:cubicBezTo>
                  <a:cubicBezTo>
                    <a:pt x="66" y="176"/>
                    <a:pt x="143" y="163"/>
                    <a:pt x="156" y="11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DCEA582-49F7-4778-91F5-20E43813CA06}"/>
              </a:ext>
            </a:extLst>
          </p:cNvPr>
          <p:cNvSpPr/>
          <p:nvPr/>
        </p:nvSpPr>
        <p:spPr>
          <a:xfrm>
            <a:off x="791092" y="2128247"/>
            <a:ext cx="2216151" cy="1222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7" name="Freeform 45">
            <a:extLst>
              <a:ext uri="{FF2B5EF4-FFF2-40B4-BE49-F238E27FC236}">
                <a16:creationId xmlns:a16="http://schemas.microsoft.com/office/drawing/2014/main" id="{964A7C5C-9986-44C2-986B-62E7DA636A5C}"/>
              </a:ext>
            </a:extLst>
          </p:cNvPr>
          <p:cNvSpPr>
            <a:spLocks noEditPoints="1"/>
          </p:cNvSpPr>
          <p:nvPr/>
        </p:nvSpPr>
        <p:spPr bwMode="auto">
          <a:xfrm>
            <a:off x="791092" y="1964734"/>
            <a:ext cx="6173788" cy="1541463"/>
          </a:xfrm>
          <a:custGeom>
            <a:avLst/>
            <a:gdLst>
              <a:gd name="T0" fmla="*/ 0 w 4595"/>
              <a:gd name="T1" fmla="*/ 0 h 1146"/>
              <a:gd name="T2" fmla="*/ 3811 w 4595"/>
              <a:gd name="T3" fmla="*/ 135 h 1146"/>
              <a:gd name="T4" fmla="*/ 3459 w 4595"/>
              <a:gd name="T5" fmla="*/ 227 h 1146"/>
              <a:gd name="T6" fmla="*/ 2899 w 4595"/>
              <a:gd name="T7" fmla="*/ 250 h 1146"/>
              <a:gd name="T8" fmla="*/ 2499 w 4595"/>
              <a:gd name="T9" fmla="*/ 135 h 1146"/>
              <a:gd name="T10" fmla="*/ 1625 w 4595"/>
              <a:gd name="T11" fmla="*/ 135 h 1146"/>
              <a:gd name="T12" fmla="*/ 1272 w 4595"/>
              <a:gd name="T13" fmla="*/ 227 h 1146"/>
              <a:gd name="T14" fmla="*/ 713 w 4595"/>
              <a:gd name="T15" fmla="*/ 250 h 1146"/>
              <a:gd name="T16" fmla="*/ 313 w 4595"/>
              <a:gd name="T17" fmla="*/ 136 h 1146"/>
              <a:gd name="T18" fmla="*/ 424 w 4595"/>
              <a:gd name="T19" fmla="*/ 976 h 1146"/>
              <a:gd name="T20" fmla="*/ 326 w 4595"/>
              <a:gd name="T21" fmla="*/ 644 h 1146"/>
              <a:gd name="T22" fmla="*/ 222 w 4595"/>
              <a:gd name="T23" fmla="*/ 607 h 1146"/>
              <a:gd name="T24" fmla="*/ 318 w 4595"/>
              <a:gd name="T25" fmla="*/ 290 h 1146"/>
              <a:gd name="T26" fmla="*/ 509 w 4595"/>
              <a:gd name="T27" fmla="*/ 607 h 1146"/>
              <a:gd name="T28" fmla="*/ 861 w 4595"/>
              <a:gd name="T29" fmla="*/ 407 h 1146"/>
              <a:gd name="T30" fmla="*/ 769 w 4595"/>
              <a:gd name="T31" fmla="*/ 643 h 1146"/>
              <a:gd name="T32" fmla="*/ 660 w 4595"/>
              <a:gd name="T33" fmla="*/ 407 h 1146"/>
              <a:gd name="T34" fmla="*/ 625 w 4595"/>
              <a:gd name="T35" fmla="*/ 313 h 1146"/>
              <a:gd name="T36" fmla="*/ 946 w 4595"/>
              <a:gd name="T37" fmla="*/ 402 h 1146"/>
              <a:gd name="T38" fmla="*/ 1323 w 4595"/>
              <a:gd name="T39" fmla="*/ 407 h 1146"/>
              <a:gd name="T40" fmla="*/ 1214 w 4595"/>
              <a:gd name="T41" fmla="*/ 643 h 1146"/>
              <a:gd name="T42" fmla="*/ 1121 w 4595"/>
              <a:gd name="T43" fmla="*/ 407 h 1146"/>
              <a:gd name="T44" fmla="*/ 1036 w 4595"/>
              <a:gd name="T45" fmla="*/ 402 h 1146"/>
              <a:gd name="T46" fmla="*/ 1357 w 4595"/>
              <a:gd name="T47" fmla="*/ 313 h 1146"/>
              <a:gd name="T48" fmla="*/ 1760 w 4595"/>
              <a:gd name="T49" fmla="*/ 606 h 1146"/>
              <a:gd name="T50" fmla="*/ 1656 w 4595"/>
              <a:gd name="T51" fmla="*/ 643 h 1146"/>
              <a:gd name="T52" fmla="*/ 1558 w 4595"/>
              <a:gd name="T53" fmla="*/ 975 h 1146"/>
              <a:gd name="T54" fmla="*/ 1473 w 4595"/>
              <a:gd name="T55" fmla="*/ 606 h 1146"/>
              <a:gd name="T56" fmla="*/ 1664 w 4595"/>
              <a:gd name="T57" fmla="*/ 289 h 1146"/>
              <a:gd name="T58" fmla="*/ 2234 w 4595"/>
              <a:gd name="T59" fmla="*/ 643 h 1146"/>
              <a:gd name="T60" fmla="*/ 2094 w 4595"/>
              <a:gd name="T61" fmla="*/ 986 h 1146"/>
              <a:gd name="T62" fmla="*/ 2075 w 4595"/>
              <a:gd name="T63" fmla="*/ 986 h 1146"/>
              <a:gd name="T64" fmla="*/ 1935 w 4595"/>
              <a:gd name="T65" fmla="*/ 643 h 1146"/>
              <a:gd name="T66" fmla="*/ 2083 w 4595"/>
              <a:gd name="T67" fmla="*/ 289 h 1146"/>
              <a:gd name="T68" fmla="*/ 2234 w 4595"/>
              <a:gd name="T69" fmla="*/ 643 h 1146"/>
              <a:gd name="T70" fmla="*/ 2611 w 4595"/>
              <a:gd name="T71" fmla="*/ 975 h 1146"/>
              <a:gd name="T72" fmla="*/ 2513 w 4595"/>
              <a:gd name="T73" fmla="*/ 643 h 1146"/>
              <a:gd name="T74" fmla="*/ 2409 w 4595"/>
              <a:gd name="T75" fmla="*/ 606 h 1146"/>
              <a:gd name="T76" fmla="*/ 2505 w 4595"/>
              <a:gd name="T77" fmla="*/ 289 h 1146"/>
              <a:gd name="T78" fmla="*/ 2696 w 4595"/>
              <a:gd name="T79" fmla="*/ 606 h 1146"/>
              <a:gd name="T80" fmla="*/ 3048 w 4595"/>
              <a:gd name="T81" fmla="*/ 407 h 1146"/>
              <a:gd name="T82" fmla="*/ 2955 w 4595"/>
              <a:gd name="T83" fmla="*/ 643 h 1146"/>
              <a:gd name="T84" fmla="*/ 2846 w 4595"/>
              <a:gd name="T85" fmla="*/ 407 h 1146"/>
              <a:gd name="T86" fmla="*/ 2812 w 4595"/>
              <a:gd name="T87" fmla="*/ 313 h 1146"/>
              <a:gd name="T88" fmla="*/ 3133 w 4595"/>
              <a:gd name="T89" fmla="*/ 402 h 1146"/>
              <a:gd name="T90" fmla="*/ 3509 w 4595"/>
              <a:gd name="T91" fmla="*/ 407 h 1146"/>
              <a:gd name="T92" fmla="*/ 3400 w 4595"/>
              <a:gd name="T93" fmla="*/ 643 h 1146"/>
              <a:gd name="T94" fmla="*/ 3308 w 4595"/>
              <a:gd name="T95" fmla="*/ 407 h 1146"/>
              <a:gd name="T96" fmla="*/ 3223 w 4595"/>
              <a:gd name="T97" fmla="*/ 402 h 1146"/>
              <a:gd name="T98" fmla="*/ 3544 w 4595"/>
              <a:gd name="T99" fmla="*/ 313 h 1146"/>
              <a:gd name="T100" fmla="*/ 3946 w 4595"/>
              <a:gd name="T101" fmla="*/ 606 h 1146"/>
              <a:gd name="T102" fmla="*/ 3843 w 4595"/>
              <a:gd name="T103" fmla="*/ 643 h 1146"/>
              <a:gd name="T104" fmla="*/ 3745 w 4595"/>
              <a:gd name="T105" fmla="*/ 975 h 1146"/>
              <a:gd name="T106" fmla="*/ 3660 w 4595"/>
              <a:gd name="T107" fmla="*/ 606 h 1146"/>
              <a:gd name="T108" fmla="*/ 3851 w 4595"/>
              <a:gd name="T109" fmla="*/ 289 h 1146"/>
              <a:gd name="T110" fmla="*/ 4421 w 4595"/>
              <a:gd name="T111" fmla="*/ 644 h 1146"/>
              <a:gd name="T112" fmla="*/ 4280 w 4595"/>
              <a:gd name="T113" fmla="*/ 987 h 1146"/>
              <a:gd name="T114" fmla="*/ 4262 w 4595"/>
              <a:gd name="T115" fmla="*/ 987 h 1146"/>
              <a:gd name="T116" fmla="*/ 4121 w 4595"/>
              <a:gd name="T117" fmla="*/ 644 h 1146"/>
              <a:gd name="T118" fmla="*/ 4270 w 4595"/>
              <a:gd name="T119" fmla="*/ 290 h 1146"/>
              <a:gd name="T120" fmla="*/ 4421 w 4595"/>
              <a:gd name="T121" fmla="*/ 644 h 1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595" h="1146">
                <a:moveTo>
                  <a:pt x="0" y="0"/>
                </a:moveTo>
                <a:cubicBezTo>
                  <a:pt x="0" y="1146"/>
                  <a:pt x="0" y="1146"/>
                  <a:pt x="0" y="1146"/>
                </a:cubicBezTo>
                <a:cubicBezTo>
                  <a:pt x="4595" y="1146"/>
                  <a:pt x="4595" y="1146"/>
                  <a:pt x="4595" y="1146"/>
                </a:cubicBezTo>
                <a:cubicBezTo>
                  <a:pt x="4595" y="0"/>
                  <a:pt x="4595" y="0"/>
                  <a:pt x="4595" y="0"/>
                </a:cubicBezTo>
                <a:lnTo>
                  <a:pt x="0" y="0"/>
                </a:lnTo>
                <a:close/>
                <a:moveTo>
                  <a:pt x="4248" y="136"/>
                </a:moveTo>
                <a:cubicBezTo>
                  <a:pt x="4302" y="117"/>
                  <a:pt x="4357" y="177"/>
                  <a:pt x="4333" y="227"/>
                </a:cubicBezTo>
                <a:cubicBezTo>
                  <a:pt x="4320" y="280"/>
                  <a:pt x="4243" y="293"/>
                  <a:pt x="4211" y="251"/>
                </a:cubicBezTo>
                <a:cubicBezTo>
                  <a:pt x="4177" y="214"/>
                  <a:pt x="4198" y="143"/>
                  <a:pt x="4248" y="136"/>
                </a:cubicBezTo>
                <a:close/>
                <a:moveTo>
                  <a:pt x="3811" y="135"/>
                </a:moveTo>
                <a:cubicBezTo>
                  <a:pt x="3866" y="121"/>
                  <a:pt x="3920" y="177"/>
                  <a:pt x="3896" y="227"/>
                </a:cubicBezTo>
                <a:cubicBezTo>
                  <a:pt x="3883" y="279"/>
                  <a:pt x="3808" y="290"/>
                  <a:pt x="3774" y="250"/>
                </a:cubicBezTo>
                <a:cubicBezTo>
                  <a:pt x="3742" y="212"/>
                  <a:pt x="3762" y="147"/>
                  <a:pt x="3811" y="135"/>
                </a:cubicBezTo>
                <a:close/>
                <a:moveTo>
                  <a:pt x="3374" y="135"/>
                </a:moveTo>
                <a:cubicBezTo>
                  <a:pt x="3428" y="121"/>
                  <a:pt x="3483" y="177"/>
                  <a:pt x="3459" y="227"/>
                </a:cubicBezTo>
                <a:cubicBezTo>
                  <a:pt x="3445" y="279"/>
                  <a:pt x="3371" y="290"/>
                  <a:pt x="3337" y="250"/>
                </a:cubicBezTo>
                <a:cubicBezTo>
                  <a:pt x="3304" y="212"/>
                  <a:pt x="3324" y="147"/>
                  <a:pt x="3374" y="135"/>
                </a:cubicBezTo>
                <a:close/>
                <a:moveTo>
                  <a:pt x="2937" y="135"/>
                </a:moveTo>
                <a:cubicBezTo>
                  <a:pt x="2991" y="121"/>
                  <a:pt x="3045" y="177"/>
                  <a:pt x="3021" y="227"/>
                </a:cubicBezTo>
                <a:cubicBezTo>
                  <a:pt x="3008" y="279"/>
                  <a:pt x="2933" y="290"/>
                  <a:pt x="2899" y="250"/>
                </a:cubicBezTo>
                <a:cubicBezTo>
                  <a:pt x="2867" y="212"/>
                  <a:pt x="2887" y="147"/>
                  <a:pt x="2937" y="135"/>
                </a:cubicBezTo>
                <a:close/>
                <a:moveTo>
                  <a:pt x="2499" y="135"/>
                </a:moveTo>
                <a:cubicBezTo>
                  <a:pt x="2554" y="121"/>
                  <a:pt x="2608" y="177"/>
                  <a:pt x="2584" y="227"/>
                </a:cubicBezTo>
                <a:cubicBezTo>
                  <a:pt x="2571" y="279"/>
                  <a:pt x="2496" y="290"/>
                  <a:pt x="2462" y="250"/>
                </a:cubicBezTo>
                <a:cubicBezTo>
                  <a:pt x="2430" y="212"/>
                  <a:pt x="2450" y="147"/>
                  <a:pt x="2499" y="135"/>
                </a:cubicBezTo>
                <a:close/>
                <a:moveTo>
                  <a:pt x="2062" y="135"/>
                </a:moveTo>
                <a:cubicBezTo>
                  <a:pt x="2116" y="121"/>
                  <a:pt x="2171" y="177"/>
                  <a:pt x="2147" y="227"/>
                </a:cubicBezTo>
                <a:cubicBezTo>
                  <a:pt x="2134" y="279"/>
                  <a:pt x="2059" y="290"/>
                  <a:pt x="2025" y="250"/>
                </a:cubicBezTo>
                <a:cubicBezTo>
                  <a:pt x="1992" y="212"/>
                  <a:pt x="2012" y="147"/>
                  <a:pt x="2062" y="135"/>
                </a:cubicBezTo>
                <a:close/>
                <a:moveTo>
                  <a:pt x="1625" y="135"/>
                </a:moveTo>
                <a:cubicBezTo>
                  <a:pt x="1679" y="121"/>
                  <a:pt x="1733" y="177"/>
                  <a:pt x="1710" y="227"/>
                </a:cubicBezTo>
                <a:cubicBezTo>
                  <a:pt x="1696" y="279"/>
                  <a:pt x="1621" y="290"/>
                  <a:pt x="1587" y="250"/>
                </a:cubicBezTo>
                <a:cubicBezTo>
                  <a:pt x="1555" y="212"/>
                  <a:pt x="1575" y="147"/>
                  <a:pt x="1625" y="135"/>
                </a:cubicBezTo>
                <a:close/>
                <a:moveTo>
                  <a:pt x="1187" y="135"/>
                </a:moveTo>
                <a:cubicBezTo>
                  <a:pt x="1242" y="121"/>
                  <a:pt x="1296" y="177"/>
                  <a:pt x="1272" y="227"/>
                </a:cubicBezTo>
                <a:cubicBezTo>
                  <a:pt x="1259" y="279"/>
                  <a:pt x="1184" y="290"/>
                  <a:pt x="1150" y="250"/>
                </a:cubicBezTo>
                <a:cubicBezTo>
                  <a:pt x="1118" y="212"/>
                  <a:pt x="1138" y="147"/>
                  <a:pt x="1187" y="135"/>
                </a:cubicBezTo>
                <a:close/>
                <a:moveTo>
                  <a:pt x="750" y="135"/>
                </a:moveTo>
                <a:cubicBezTo>
                  <a:pt x="804" y="121"/>
                  <a:pt x="859" y="177"/>
                  <a:pt x="835" y="227"/>
                </a:cubicBezTo>
                <a:cubicBezTo>
                  <a:pt x="822" y="279"/>
                  <a:pt x="747" y="290"/>
                  <a:pt x="713" y="250"/>
                </a:cubicBezTo>
                <a:cubicBezTo>
                  <a:pt x="680" y="212"/>
                  <a:pt x="700" y="147"/>
                  <a:pt x="750" y="135"/>
                </a:cubicBezTo>
                <a:close/>
                <a:moveTo>
                  <a:pt x="313" y="136"/>
                </a:moveTo>
                <a:cubicBezTo>
                  <a:pt x="366" y="117"/>
                  <a:pt x="421" y="177"/>
                  <a:pt x="398" y="227"/>
                </a:cubicBezTo>
                <a:cubicBezTo>
                  <a:pt x="384" y="280"/>
                  <a:pt x="307" y="293"/>
                  <a:pt x="276" y="251"/>
                </a:cubicBezTo>
                <a:cubicBezTo>
                  <a:pt x="241" y="214"/>
                  <a:pt x="262" y="143"/>
                  <a:pt x="313" y="136"/>
                </a:cubicBezTo>
                <a:close/>
                <a:moveTo>
                  <a:pt x="485" y="644"/>
                </a:moveTo>
                <a:cubicBezTo>
                  <a:pt x="461" y="649"/>
                  <a:pt x="448" y="625"/>
                  <a:pt x="448" y="607"/>
                </a:cubicBezTo>
                <a:cubicBezTo>
                  <a:pt x="448" y="539"/>
                  <a:pt x="448" y="473"/>
                  <a:pt x="448" y="408"/>
                </a:cubicBezTo>
                <a:cubicBezTo>
                  <a:pt x="443" y="408"/>
                  <a:pt x="432" y="408"/>
                  <a:pt x="424" y="408"/>
                </a:cubicBezTo>
                <a:cubicBezTo>
                  <a:pt x="424" y="596"/>
                  <a:pt x="427" y="788"/>
                  <a:pt x="424" y="976"/>
                </a:cubicBezTo>
                <a:cubicBezTo>
                  <a:pt x="429" y="1023"/>
                  <a:pt x="350" y="1031"/>
                  <a:pt x="345" y="987"/>
                </a:cubicBezTo>
                <a:cubicBezTo>
                  <a:pt x="345" y="871"/>
                  <a:pt x="345" y="759"/>
                  <a:pt x="345" y="644"/>
                </a:cubicBezTo>
                <a:cubicBezTo>
                  <a:pt x="345" y="644"/>
                  <a:pt x="345" y="644"/>
                  <a:pt x="339" y="644"/>
                </a:cubicBezTo>
                <a:cubicBezTo>
                  <a:pt x="339" y="644"/>
                  <a:pt x="339" y="644"/>
                  <a:pt x="331" y="644"/>
                </a:cubicBezTo>
                <a:cubicBezTo>
                  <a:pt x="331" y="644"/>
                  <a:pt x="331" y="644"/>
                  <a:pt x="326" y="644"/>
                </a:cubicBezTo>
                <a:cubicBezTo>
                  <a:pt x="326" y="759"/>
                  <a:pt x="326" y="871"/>
                  <a:pt x="326" y="987"/>
                </a:cubicBezTo>
                <a:cubicBezTo>
                  <a:pt x="321" y="1031"/>
                  <a:pt x="241" y="1023"/>
                  <a:pt x="246" y="976"/>
                </a:cubicBezTo>
                <a:cubicBezTo>
                  <a:pt x="244" y="788"/>
                  <a:pt x="246" y="596"/>
                  <a:pt x="246" y="408"/>
                </a:cubicBezTo>
                <a:cubicBezTo>
                  <a:pt x="238" y="408"/>
                  <a:pt x="228" y="408"/>
                  <a:pt x="222" y="408"/>
                </a:cubicBezTo>
                <a:cubicBezTo>
                  <a:pt x="222" y="473"/>
                  <a:pt x="222" y="539"/>
                  <a:pt x="222" y="607"/>
                </a:cubicBezTo>
                <a:cubicBezTo>
                  <a:pt x="222" y="625"/>
                  <a:pt x="209" y="649"/>
                  <a:pt x="185" y="644"/>
                </a:cubicBezTo>
                <a:cubicBezTo>
                  <a:pt x="167" y="646"/>
                  <a:pt x="159" y="623"/>
                  <a:pt x="161" y="607"/>
                </a:cubicBezTo>
                <a:cubicBezTo>
                  <a:pt x="159" y="539"/>
                  <a:pt x="161" y="471"/>
                  <a:pt x="161" y="403"/>
                </a:cubicBezTo>
                <a:cubicBezTo>
                  <a:pt x="161" y="371"/>
                  <a:pt x="161" y="335"/>
                  <a:pt x="188" y="314"/>
                </a:cubicBezTo>
                <a:cubicBezTo>
                  <a:pt x="225" y="285"/>
                  <a:pt x="273" y="290"/>
                  <a:pt x="318" y="290"/>
                </a:cubicBezTo>
                <a:cubicBezTo>
                  <a:pt x="323" y="290"/>
                  <a:pt x="329" y="290"/>
                  <a:pt x="334" y="290"/>
                </a:cubicBezTo>
                <a:cubicBezTo>
                  <a:pt x="342" y="290"/>
                  <a:pt x="347" y="290"/>
                  <a:pt x="352" y="290"/>
                </a:cubicBezTo>
                <a:cubicBezTo>
                  <a:pt x="398" y="290"/>
                  <a:pt x="445" y="285"/>
                  <a:pt x="482" y="314"/>
                </a:cubicBezTo>
                <a:cubicBezTo>
                  <a:pt x="509" y="335"/>
                  <a:pt x="509" y="371"/>
                  <a:pt x="509" y="403"/>
                </a:cubicBezTo>
                <a:cubicBezTo>
                  <a:pt x="509" y="471"/>
                  <a:pt x="512" y="539"/>
                  <a:pt x="509" y="607"/>
                </a:cubicBezTo>
                <a:cubicBezTo>
                  <a:pt x="512" y="623"/>
                  <a:pt x="504" y="646"/>
                  <a:pt x="485" y="644"/>
                </a:cubicBezTo>
                <a:close/>
                <a:moveTo>
                  <a:pt x="922" y="643"/>
                </a:moveTo>
                <a:cubicBezTo>
                  <a:pt x="899" y="648"/>
                  <a:pt x="885" y="624"/>
                  <a:pt x="885" y="606"/>
                </a:cubicBezTo>
                <a:cubicBezTo>
                  <a:pt x="885" y="538"/>
                  <a:pt x="885" y="473"/>
                  <a:pt x="885" y="407"/>
                </a:cubicBezTo>
                <a:cubicBezTo>
                  <a:pt x="880" y="407"/>
                  <a:pt x="869" y="407"/>
                  <a:pt x="861" y="407"/>
                </a:cubicBezTo>
                <a:cubicBezTo>
                  <a:pt x="861" y="596"/>
                  <a:pt x="852" y="787"/>
                  <a:pt x="861" y="975"/>
                </a:cubicBezTo>
                <a:cubicBezTo>
                  <a:pt x="864" y="1023"/>
                  <a:pt x="784" y="1031"/>
                  <a:pt x="782" y="986"/>
                </a:cubicBezTo>
                <a:cubicBezTo>
                  <a:pt x="775" y="871"/>
                  <a:pt x="782" y="758"/>
                  <a:pt x="782" y="643"/>
                </a:cubicBezTo>
                <a:cubicBezTo>
                  <a:pt x="782" y="643"/>
                  <a:pt x="782" y="643"/>
                  <a:pt x="777" y="643"/>
                </a:cubicBezTo>
                <a:cubicBezTo>
                  <a:pt x="777" y="643"/>
                  <a:pt x="777" y="643"/>
                  <a:pt x="769" y="643"/>
                </a:cubicBezTo>
                <a:cubicBezTo>
                  <a:pt x="769" y="643"/>
                  <a:pt x="769" y="643"/>
                  <a:pt x="763" y="643"/>
                </a:cubicBezTo>
                <a:cubicBezTo>
                  <a:pt x="763" y="758"/>
                  <a:pt x="770" y="871"/>
                  <a:pt x="763" y="986"/>
                </a:cubicBezTo>
                <a:cubicBezTo>
                  <a:pt x="761" y="1031"/>
                  <a:pt x="681" y="1023"/>
                  <a:pt x="684" y="975"/>
                </a:cubicBezTo>
                <a:cubicBezTo>
                  <a:pt x="693" y="787"/>
                  <a:pt x="684" y="596"/>
                  <a:pt x="684" y="407"/>
                </a:cubicBezTo>
                <a:cubicBezTo>
                  <a:pt x="676" y="407"/>
                  <a:pt x="665" y="407"/>
                  <a:pt x="660" y="407"/>
                </a:cubicBezTo>
                <a:cubicBezTo>
                  <a:pt x="660" y="473"/>
                  <a:pt x="660" y="538"/>
                  <a:pt x="660" y="606"/>
                </a:cubicBezTo>
                <a:cubicBezTo>
                  <a:pt x="660" y="624"/>
                  <a:pt x="647" y="648"/>
                  <a:pt x="623" y="643"/>
                </a:cubicBezTo>
                <a:cubicBezTo>
                  <a:pt x="604" y="645"/>
                  <a:pt x="598" y="622"/>
                  <a:pt x="599" y="606"/>
                </a:cubicBezTo>
                <a:cubicBezTo>
                  <a:pt x="603" y="538"/>
                  <a:pt x="599" y="470"/>
                  <a:pt x="599" y="402"/>
                </a:cubicBezTo>
                <a:cubicBezTo>
                  <a:pt x="599" y="370"/>
                  <a:pt x="599" y="334"/>
                  <a:pt x="625" y="313"/>
                </a:cubicBezTo>
                <a:cubicBezTo>
                  <a:pt x="662" y="284"/>
                  <a:pt x="710" y="289"/>
                  <a:pt x="755" y="289"/>
                </a:cubicBezTo>
                <a:cubicBezTo>
                  <a:pt x="761" y="289"/>
                  <a:pt x="766" y="289"/>
                  <a:pt x="771" y="289"/>
                </a:cubicBezTo>
                <a:cubicBezTo>
                  <a:pt x="779" y="289"/>
                  <a:pt x="784" y="289"/>
                  <a:pt x="790" y="289"/>
                </a:cubicBezTo>
                <a:cubicBezTo>
                  <a:pt x="835" y="289"/>
                  <a:pt x="883" y="284"/>
                  <a:pt x="920" y="313"/>
                </a:cubicBezTo>
                <a:cubicBezTo>
                  <a:pt x="946" y="334"/>
                  <a:pt x="946" y="370"/>
                  <a:pt x="946" y="402"/>
                </a:cubicBezTo>
                <a:cubicBezTo>
                  <a:pt x="946" y="470"/>
                  <a:pt x="942" y="538"/>
                  <a:pt x="946" y="606"/>
                </a:cubicBezTo>
                <a:cubicBezTo>
                  <a:pt x="947" y="622"/>
                  <a:pt x="941" y="645"/>
                  <a:pt x="922" y="643"/>
                </a:cubicBezTo>
                <a:close/>
                <a:moveTo>
                  <a:pt x="1360" y="643"/>
                </a:moveTo>
                <a:cubicBezTo>
                  <a:pt x="1336" y="648"/>
                  <a:pt x="1323" y="624"/>
                  <a:pt x="1323" y="606"/>
                </a:cubicBezTo>
                <a:cubicBezTo>
                  <a:pt x="1323" y="538"/>
                  <a:pt x="1323" y="473"/>
                  <a:pt x="1323" y="407"/>
                </a:cubicBezTo>
                <a:cubicBezTo>
                  <a:pt x="1317" y="407"/>
                  <a:pt x="1307" y="407"/>
                  <a:pt x="1299" y="407"/>
                </a:cubicBezTo>
                <a:cubicBezTo>
                  <a:pt x="1299" y="596"/>
                  <a:pt x="1289" y="787"/>
                  <a:pt x="1299" y="975"/>
                </a:cubicBezTo>
                <a:cubicBezTo>
                  <a:pt x="1301" y="1023"/>
                  <a:pt x="1222" y="1031"/>
                  <a:pt x="1219" y="986"/>
                </a:cubicBezTo>
                <a:cubicBezTo>
                  <a:pt x="1212" y="871"/>
                  <a:pt x="1219" y="758"/>
                  <a:pt x="1219" y="643"/>
                </a:cubicBezTo>
                <a:cubicBezTo>
                  <a:pt x="1219" y="643"/>
                  <a:pt x="1219" y="643"/>
                  <a:pt x="1214" y="643"/>
                </a:cubicBezTo>
                <a:cubicBezTo>
                  <a:pt x="1214" y="643"/>
                  <a:pt x="1214" y="643"/>
                  <a:pt x="1206" y="643"/>
                </a:cubicBezTo>
                <a:cubicBezTo>
                  <a:pt x="1206" y="643"/>
                  <a:pt x="1206" y="643"/>
                  <a:pt x="1201" y="643"/>
                </a:cubicBezTo>
                <a:cubicBezTo>
                  <a:pt x="1201" y="758"/>
                  <a:pt x="1207" y="871"/>
                  <a:pt x="1201" y="986"/>
                </a:cubicBezTo>
                <a:cubicBezTo>
                  <a:pt x="1198" y="1031"/>
                  <a:pt x="1119" y="1023"/>
                  <a:pt x="1121" y="975"/>
                </a:cubicBezTo>
                <a:cubicBezTo>
                  <a:pt x="1130" y="787"/>
                  <a:pt x="1121" y="596"/>
                  <a:pt x="1121" y="407"/>
                </a:cubicBezTo>
                <a:cubicBezTo>
                  <a:pt x="1113" y="407"/>
                  <a:pt x="1102" y="407"/>
                  <a:pt x="1097" y="407"/>
                </a:cubicBezTo>
                <a:cubicBezTo>
                  <a:pt x="1097" y="473"/>
                  <a:pt x="1097" y="538"/>
                  <a:pt x="1097" y="606"/>
                </a:cubicBezTo>
                <a:cubicBezTo>
                  <a:pt x="1097" y="624"/>
                  <a:pt x="1084" y="648"/>
                  <a:pt x="1060" y="643"/>
                </a:cubicBezTo>
                <a:cubicBezTo>
                  <a:pt x="1041" y="645"/>
                  <a:pt x="1035" y="622"/>
                  <a:pt x="1036" y="606"/>
                </a:cubicBezTo>
                <a:cubicBezTo>
                  <a:pt x="1040" y="538"/>
                  <a:pt x="1036" y="470"/>
                  <a:pt x="1036" y="402"/>
                </a:cubicBezTo>
                <a:cubicBezTo>
                  <a:pt x="1036" y="370"/>
                  <a:pt x="1036" y="334"/>
                  <a:pt x="1063" y="313"/>
                </a:cubicBezTo>
                <a:cubicBezTo>
                  <a:pt x="1100" y="284"/>
                  <a:pt x="1148" y="289"/>
                  <a:pt x="1193" y="289"/>
                </a:cubicBezTo>
                <a:cubicBezTo>
                  <a:pt x="1198" y="289"/>
                  <a:pt x="1203" y="289"/>
                  <a:pt x="1209" y="289"/>
                </a:cubicBezTo>
                <a:cubicBezTo>
                  <a:pt x="1216" y="289"/>
                  <a:pt x="1222" y="289"/>
                  <a:pt x="1227" y="289"/>
                </a:cubicBezTo>
                <a:cubicBezTo>
                  <a:pt x="1272" y="289"/>
                  <a:pt x="1320" y="284"/>
                  <a:pt x="1357" y="313"/>
                </a:cubicBezTo>
                <a:cubicBezTo>
                  <a:pt x="1384" y="334"/>
                  <a:pt x="1384" y="370"/>
                  <a:pt x="1384" y="402"/>
                </a:cubicBezTo>
                <a:cubicBezTo>
                  <a:pt x="1384" y="470"/>
                  <a:pt x="1379" y="538"/>
                  <a:pt x="1384" y="606"/>
                </a:cubicBezTo>
                <a:cubicBezTo>
                  <a:pt x="1385" y="622"/>
                  <a:pt x="1378" y="645"/>
                  <a:pt x="1360" y="643"/>
                </a:cubicBezTo>
                <a:close/>
                <a:moveTo>
                  <a:pt x="1797" y="643"/>
                </a:moveTo>
                <a:cubicBezTo>
                  <a:pt x="1773" y="648"/>
                  <a:pt x="1760" y="624"/>
                  <a:pt x="1760" y="606"/>
                </a:cubicBezTo>
                <a:cubicBezTo>
                  <a:pt x="1760" y="538"/>
                  <a:pt x="1760" y="473"/>
                  <a:pt x="1760" y="407"/>
                </a:cubicBezTo>
                <a:cubicBezTo>
                  <a:pt x="1755" y="407"/>
                  <a:pt x="1744" y="407"/>
                  <a:pt x="1736" y="407"/>
                </a:cubicBezTo>
                <a:cubicBezTo>
                  <a:pt x="1736" y="596"/>
                  <a:pt x="1727" y="787"/>
                  <a:pt x="1736" y="975"/>
                </a:cubicBezTo>
                <a:cubicBezTo>
                  <a:pt x="1738" y="1023"/>
                  <a:pt x="1659" y="1031"/>
                  <a:pt x="1656" y="986"/>
                </a:cubicBezTo>
                <a:cubicBezTo>
                  <a:pt x="1650" y="871"/>
                  <a:pt x="1656" y="758"/>
                  <a:pt x="1656" y="643"/>
                </a:cubicBezTo>
                <a:cubicBezTo>
                  <a:pt x="1656" y="643"/>
                  <a:pt x="1656" y="643"/>
                  <a:pt x="1651" y="643"/>
                </a:cubicBezTo>
                <a:cubicBezTo>
                  <a:pt x="1651" y="643"/>
                  <a:pt x="1651" y="643"/>
                  <a:pt x="1643" y="643"/>
                </a:cubicBezTo>
                <a:cubicBezTo>
                  <a:pt x="1643" y="643"/>
                  <a:pt x="1643" y="643"/>
                  <a:pt x="1638" y="643"/>
                </a:cubicBezTo>
                <a:cubicBezTo>
                  <a:pt x="1638" y="758"/>
                  <a:pt x="1645" y="871"/>
                  <a:pt x="1638" y="986"/>
                </a:cubicBezTo>
                <a:cubicBezTo>
                  <a:pt x="1635" y="1031"/>
                  <a:pt x="1556" y="1023"/>
                  <a:pt x="1558" y="975"/>
                </a:cubicBezTo>
                <a:cubicBezTo>
                  <a:pt x="1568" y="787"/>
                  <a:pt x="1558" y="596"/>
                  <a:pt x="1558" y="407"/>
                </a:cubicBezTo>
                <a:cubicBezTo>
                  <a:pt x="1550" y="407"/>
                  <a:pt x="1540" y="407"/>
                  <a:pt x="1534" y="407"/>
                </a:cubicBezTo>
                <a:cubicBezTo>
                  <a:pt x="1534" y="473"/>
                  <a:pt x="1534" y="538"/>
                  <a:pt x="1534" y="606"/>
                </a:cubicBezTo>
                <a:cubicBezTo>
                  <a:pt x="1534" y="624"/>
                  <a:pt x="1521" y="648"/>
                  <a:pt x="1497" y="643"/>
                </a:cubicBezTo>
                <a:cubicBezTo>
                  <a:pt x="1479" y="645"/>
                  <a:pt x="1472" y="622"/>
                  <a:pt x="1473" y="606"/>
                </a:cubicBezTo>
                <a:cubicBezTo>
                  <a:pt x="1478" y="538"/>
                  <a:pt x="1473" y="470"/>
                  <a:pt x="1473" y="402"/>
                </a:cubicBezTo>
                <a:cubicBezTo>
                  <a:pt x="1473" y="370"/>
                  <a:pt x="1473" y="334"/>
                  <a:pt x="1500" y="313"/>
                </a:cubicBezTo>
                <a:cubicBezTo>
                  <a:pt x="1537" y="284"/>
                  <a:pt x="1585" y="289"/>
                  <a:pt x="1630" y="289"/>
                </a:cubicBezTo>
                <a:cubicBezTo>
                  <a:pt x="1635" y="289"/>
                  <a:pt x="1641" y="289"/>
                  <a:pt x="1646" y="289"/>
                </a:cubicBezTo>
                <a:cubicBezTo>
                  <a:pt x="1654" y="289"/>
                  <a:pt x="1659" y="289"/>
                  <a:pt x="1664" y="289"/>
                </a:cubicBezTo>
                <a:cubicBezTo>
                  <a:pt x="1710" y="289"/>
                  <a:pt x="1757" y="284"/>
                  <a:pt x="1794" y="313"/>
                </a:cubicBezTo>
                <a:cubicBezTo>
                  <a:pt x="1821" y="334"/>
                  <a:pt x="1821" y="370"/>
                  <a:pt x="1821" y="402"/>
                </a:cubicBezTo>
                <a:cubicBezTo>
                  <a:pt x="1821" y="470"/>
                  <a:pt x="1817" y="538"/>
                  <a:pt x="1821" y="606"/>
                </a:cubicBezTo>
                <a:cubicBezTo>
                  <a:pt x="1822" y="622"/>
                  <a:pt x="1816" y="645"/>
                  <a:pt x="1797" y="643"/>
                </a:cubicBezTo>
                <a:close/>
                <a:moveTo>
                  <a:pt x="2234" y="643"/>
                </a:moveTo>
                <a:cubicBezTo>
                  <a:pt x="2210" y="648"/>
                  <a:pt x="2197" y="624"/>
                  <a:pt x="2197" y="606"/>
                </a:cubicBezTo>
                <a:cubicBezTo>
                  <a:pt x="2197" y="538"/>
                  <a:pt x="2197" y="473"/>
                  <a:pt x="2197" y="407"/>
                </a:cubicBezTo>
                <a:cubicBezTo>
                  <a:pt x="2192" y="407"/>
                  <a:pt x="2181" y="407"/>
                  <a:pt x="2173" y="407"/>
                </a:cubicBezTo>
                <a:cubicBezTo>
                  <a:pt x="2173" y="596"/>
                  <a:pt x="2164" y="787"/>
                  <a:pt x="2173" y="975"/>
                </a:cubicBezTo>
                <a:cubicBezTo>
                  <a:pt x="2176" y="1023"/>
                  <a:pt x="2096" y="1031"/>
                  <a:pt x="2094" y="986"/>
                </a:cubicBezTo>
                <a:cubicBezTo>
                  <a:pt x="2087" y="871"/>
                  <a:pt x="2094" y="758"/>
                  <a:pt x="2094" y="643"/>
                </a:cubicBezTo>
                <a:cubicBezTo>
                  <a:pt x="2094" y="643"/>
                  <a:pt x="2094" y="643"/>
                  <a:pt x="2088" y="643"/>
                </a:cubicBezTo>
                <a:cubicBezTo>
                  <a:pt x="2088" y="643"/>
                  <a:pt x="2088" y="643"/>
                  <a:pt x="2080" y="643"/>
                </a:cubicBezTo>
                <a:cubicBezTo>
                  <a:pt x="2080" y="643"/>
                  <a:pt x="2080" y="643"/>
                  <a:pt x="2075" y="643"/>
                </a:cubicBezTo>
                <a:cubicBezTo>
                  <a:pt x="2075" y="758"/>
                  <a:pt x="2082" y="871"/>
                  <a:pt x="2075" y="986"/>
                </a:cubicBezTo>
                <a:cubicBezTo>
                  <a:pt x="2073" y="1031"/>
                  <a:pt x="1993" y="1023"/>
                  <a:pt x="1996" y="975"/>
                </a:cubicBezTo>
                <a:cubicBezTo>
                  <a:pt x="2005" y="787"/>
                  <a:pt x="1996" y="596"/>
                  <a:pt x="1996" y="407"/>
                </a:cubicBezTo>
                <a:cubicBezTo>
                  <a:pt x="1988" y="407"/>
                  <a:pt x="1977" y="407"/>
                  <a:pt x="1972" y="407"/>
                </a:cubicBezTo>
                <a:cubicBezTo>
                  <a:pt x="1972" y="473"/>
                  <a:pt x="1972" y="538"/>
                  <a:pt x="1972" y="606"/>
                </a:cubicBezTo>
                <a:cubicBezTo>
                  <a:pt x="1972" y="624"/>
                  <a:pt x="1958" y="648"/>
                  <a:pt x="1935" y="643"/>
                </a:cubicBezTo>
                <a:cubicBezTo>
                  <a:pt x="1916" y="645"/>
                  <a:pt x="1910" y="622"/>
                  <a:pt x="1911" y="606"/>
                </a:cubicBezTo>
                <a:cubicBezTo>
                  <a:pt x="1915" y="538"/>
                  <a:pt x="1911" y="470"/>
                  <a:pt x="1911" y="402"/>
                </a:cubicBezTo>
                <a:cubicBezTo>
                  <a:pt x="1911" y="370"/>
                  <a:pt x="1911" y="334"/>
                  <a:pt x="1937" y="313"/>
                </a:cubicBezTo>
                <a:cubicBezTo>
                  <a:pt x="1974" y="284"/>
                  <a:pt x="2022" y="289"/>
                  <a:pt x="2067" y="289"/>
                </a:cubicBezTo>
                <a:cubicBezTo>
                  <a:pt x="2073" y="289"/>
                  <a:pt x="2078" y="289"/>
                  <a:pt x="2083" y="289"/>
                </a:cubicBezTo>
                <a:cubicBezTo>
                  <a:pt x="2091" y="289"/>
                  <a:pt x="2096" y="289"/>
                  <a:pt x="2102" y="289"/>
                </a:cubicBezTo>
                <a:cubicBezTo>
                  <a:pt x="2147" y="289"/>
                  <a:pt x="2195" y="284"/>
                  <a:pt x="2232" y="313"/>
                </a:cubicBezTo>
                <a:cubicBezTo>
                  <a:pt x="2258" y="334"/>
                  <a:pt x="2258" y="370"/>
                  <a:pt x="2258" y="402"/>
                </a:cubicBezTo>
                <a:cubicBezTo>
                  <a:pt x="2258" y="470"/>
                  <a:pt x="2254" y="538"/>
                  <a:pt x="2258" y="606"/>
                </a:cubicBezTo>
                <a:cubicBezTo>
                  <a:pt x="2259" y="622"/>
                  <a:pt x="2253" y="645"/>
                  <a:pt x="2234" y="643"/>
                </a:cubicBezTo>
                <a:close/>
                <a:moveTo>
                  <a:pt x="2672" y="643"/>
                </a:moveTo>
                <a:cubicBezTo>
                  <a:pt x="2648" y="648"/>
                  <a:pt x="2635" y="624"/>
                  <a:pt x="2635" y="606"/>
                </a:cubicBezTo>
                <a:cubicBezTo>
                  <a:pt x="2635" y="538"/>
                  <a:pt x="2635" y="473"/>
                  <a:pt x="2635" y="407"/>
                </a:cubicBezTo>
                <a:cubicBezTo>
                  <a:pt x="2629" y="407"/>
                  <a:pt x="2619" y="407"/>
                  <a:pt x="2611" y="407"/>
                </a:cubicBezTo>
                <a:cubicBezTo>
                  <a:pt x="2611" y="596"/>
                  <a:pt x="2601" y="787"/>
                  <a:pt x="2611" y="975"/>
                </a:cubicBezTo>
                <a:cubicBezTo>
                  <a:pt x="2613" y="1023"/>
                  <a:pt x="2534" y="1031"/>
                  <a:pt x="2531" y="986"/>
                </a:cubicBezTo>
                <a:cubicBezTo>
                  <a:pt x="2524" y="871"/>
                  <a:pt x="2531" y="758"/>
                  <a:pt x="2531" y="643"/>
                </a:cubicBezTo>
                <a:cubicBezTo>
                  <a:pt x="2531" y="643"/>
                  <a:pt x="2531" y="643"/>
                  <a:pt x="2526" y="643"/>
                </a:cubicBezTo>
                <a:cubicBezTo>
                  <a:pt x="2526" y="643"/>
                  <a:pt x="2526" y="643"/>
                  <a:pt x="2518" y="643"/>
                </a:cubicBezTo>
                <a:cubicBezTo>
                  <a:pt x="2518" y="643"/>
                  <a:pt x="2518" y="643"/>
                  <a:pt x="2513" y="643"/>
                </a:cubicBezTo>
                <a:cubicBezTo>
                  <a:pt x="2513" y="758"/>
                  <a:pt x="2519" y="871"/>
                  <a:pt x="2513" y="986"/>
                </a:cubicBezTo>
                <a:cubicBezTo>
                  <a:pt x="2510" y="1031"/>
                  <a:pt x="2431" y="1023"/>
                  <a:pt x="2433" y="975"/>
                </a:cubicBezTo>
                <a:cubicBezTo>
                  <a:pt x="2442" y="787"/>
                  <a:pt x="2433" y="596"/>
                  <a:pt x="2433" y="407"/>
                </a:cubicBezTo>
                <a:cubicBezTo>
                  <a:pt x="2425" y="407"/>
                  <a:pt x="2414" y="407"/>
                  <a:pt x="2409" y="407"/>
                </a:cubicBezTo>
                <a:cubicBezTo>
                  <a:pt x="2409" y="473"/>
                  <a:pt x="2409" y="538"/>
                  <a:pt x="2409" y="606"/>
                </a:cubicBezTo>
                <a:cubicBezTo>
                  <a:pt x="2409" y="624"/>
                  <a:pt x="2396" y="648"/>
                  <a:pt x="2372" y="643"/>
                </a:cubicBezTo>
                <a:cubicBezTo>
                  <a:pt x="2353" y="645"/>
                  <a:pt x="2347" y="622"/>
                  <a:pt x="2348" y="606"/>
                </a:cubicBezTo>
                <a:cubicBezTo>
                  <a:pt x="2352" y="538"/>
                  <a:pt x="2348" y="470"/>
                  <a:pt x="2348" y="402"/>
                </a:cubicBezTo>
                <a:cubicBezTo>
                  <a:pt x="2348" y="370"/>
                  <a:pt x="2348" y="334"/>
                  <a:pt x="2375" y="313"/>
                </a:cubicBezTo>
                <a:cubicBezTo>
                  <a:pt x="2412" y="284"/>
                  <a:pt x="2459" y="289"/>
                  <a:pt x="2505" y="289"/>
                </a:cubicBezTo>
                <a:cubicBezTo>
                  <a:pt x="2510" y="289"/>
                  <a:pt x="2515" y="289"/>
                  <a:pt x="2520" y="289"/>
                </a:cubicBezTo>
                <a:cubicBezTo>
                  <a:pt x="2528" y="289"/>
                  <a:pt x="2534" y="289"/>
                  <a:pt x="2539" y="289"/>
                </a:cubicBezTo>
                <a:cubicBezTo>
                  <a:pt x="2584" y="289"/>
                  <a:pt x="2632" y="284"/>
                  <a:pt x="2669" y="313"/>
                </a:cubicBezTo>
                <a:cubicBezTo>
                  <a:pt x="2696" y="334"/>
                  <a:pt x="2696" y="370"/>
                  <a:pt x="2696" y="402"/>
                </a:cubicBezTo>
                <a:cubicBezTo>
                  <a:pt x="2696" y="470"/>
                  <a:pt x="2691" y="538"/>
                  <a:pt x="2696" y="606"/>
                </a:cubicBezTo>
                <a:cubicBezTo>
                  <a:pt x="2697" y="622"/>
                  <a:pt x="2690" y="645"/>
                  <a:pt x="2672" y="643"/>
                </a:cubicBezTo>
                <a:close/>
                <a:moveTo>
                  <a:pt x="3109" y="643"/>
                </a:moveTo>
                <a:cubicBezTo>
                  <a:pt x="3085" y="648"/>
                  <a:pt x="3072" y="624"/>
                  <a:pt x="3072" y="606"/>
                </a:cubicBezTo>
                <a:cubicBezTo>
                  <a:pt x="3072" y="538"/>
                  <a:pt x="3072" y="473"/>
                  <a:pt x="3072" y="407"/>
                </a:cubicBezTo>
                <a:cubicBezTo>
                  <a:pt x="3067" y="407"/>
                  <a:pt x="3056" y="407"/>
                  <a:pt x="3048" y="407"/>
                </a:cubicBezTo>
                <a:cubicBezTo>
                  <a:pt x="3048" y="596"/>
                  <a:pt x="3039" y="787"/>
                  <a:pt x="3048" y="975"/>
                </a:cubicBezTo>
                <a:cubicBezTo>
                  <a:pt x="3050" y="1023"/>
                  <a:pt x="2971" y="1031"/>
                  <a:pt x="2968" y="986"/>
                </a:cubicBezTo>
                <a:cubicBezTo>
                  <a:pt x="2962" y="871"/>
                  <a:pt x="2968" y="758"/>
                  <a:pt x="2968" y="643"/>
                </a:cubicBezTo>
                <a:cubicBezTo>
                  <a:pt x="2968" y="643"/>
                  <a:pt x="2968" y="643"/>
                  <a:pt x="2963" y="643"/>
                </a:cubicBezTo>
                <a:cubicBezTo>
                  <a:pt x="2963" y="643"/>
                  <a:pt x="2963" y="643"/>
                  <a:pt x="2955" y="643"/>
                </a:cubicBezTo>
                <a:cubicBezTo>
                  <a:pt x="2955" y="643"/>
                  <a:pt x="2955" y="643"/>
                  <a:pt x="2950" y="643"/>
                </a:cubicBezTo>
                <a:cubicBezTo>
                  <a:pt x="2950" y="758"/>
                  <a:pt x="2957" y="871"/>
                  <a:pt x="2950" y="986"/>
                </a:cubicBezTo>
                <a:cubicBezTo>
                  <a:pt x="2947" y="1031"/>
                  <a:pt x="2868" y="1023"/>
                  <a:pt x="2870" y="975"/>
                </a:cubicBezTo>
                <a:cubicBezTo>
                  <a:pt x="2879" y="787"/>
                  <a:pt x="2870" y="596"/>
                  <a:pt x="2870" y="407"/>
                </a:cubicBezTo>
                <a:cubicBezTo>
                  <a:pt x="2862" y="407"/>
                  <a:pt x="2852" y="407"/>
                  <a:pt x="2846" y="407"/>
                </a:cubicBezTo>
                <a:cubicBezTo>
                  <a:pt x="2846" y="473"/>
                  <a:pt x="2846" y="538"/>
                  <a:pt x="2846" y="606"/>
                </a:cubicBezTo>
                <a:cubicBezTo>
                  <a:pt x="2846" y="624"/>
                  <a:pt x="2833" y="648"/>
                  <a:pt x="2809" y="643"/>
                </a:cubicBezTo>
                <a:cubicBezTo>
                  <a:pt x="2791" y="645"/>
                  <a:pt x="2784" y="622"/>
                  <a:pt x="2785" y="606"/>
                </a:cubicBezTo>
                <a:cubicBezTo>
                  <a:pt x="2790" y="538"/>
                  <a:pt x="2785" y="470"/>
                  <a:pt x="2785" y="402"/>
                </a:cubicBezTo>
                <a:cubicBezTo>
                  <a:pt x="2785" y="370"/>
                  <a:pt x="2785" y="334"/>
                  <a:pt x="2812" y="313"/>
                </a:cubicBezTo>
                <a:cubicBezTo>
                  <a:pt x="2849" y="284"/>
                  <a:pt x="2897" y="289"/>
                  <a:pt x="2942" y="289"/>
                </a:cubicBezTo>
                <a:cubicBezTo>
                  <a:pt x="2947" y="289"/>
                  <a:pt x="2952" y="289"/>
                  <a:pt x="2958" y="289"/>
                </a:cubicBezTo>
                <a:cubicBezTo>
                  <a:pt x="2966" y="289"/>
                  <a:pt x="2971" y="289"/>
                  <a:pt x="2976" y="289"/>
                </a:cubicBezTo>
                <a:cubicBezTo>
                  <a:pt x="3021" y="289"/>
                  <a:pt x="3069" y="284"/>
                  <a:pt x="3106" y="313"/>
                </a:cubicBezTo>
                <a:cubicBezTo>
                  <a:pt x="3133" y="334"/>
                  <a:pt x="3133" y="370"/>
                  <a:pt x="3133" y="402"/>
                </a:cubicBezTo>
                <a:cubicBezTo>
                  <a:pt x="3133" y="470"/>
                  <a:pt x="3128" y="538"/>
                  <a:pt x="3133" y="606"/>
                </a:cubicBezTo>
                <a:cubicBezTo>
                  <a:pt x="3134" y="622"/>
                  <a:pt x="3128" y="645"/>
                  <a:pt x="3109" y="643"/>
                </a:cubicBezTo>
                <a:close/>
                <a:moveTo>
                  <a:pt x="3546" y="643"/>
                </a:moveTo>
                <a:cubicBezTo>
                  <a:pt x="3522" y="648"/>
                  <a:pt x="3509" y="624"/>
                  <a:pt x="3509" y="606"/>
                </a:cubicBezTo>
                <a:cubicBezTo>
                  <a:pt x="3509" y="538"/>
                  <a:pt x="3509" y="473"/>
                  <a:pt x="3509" y="407"/>
                </a:cubicBezTo>
                <a:cubicBezTo>
                  <a:pt x="3504" y="407"/>
                  <a:pt x="3493" y="407"/>
                  <a:pt x="3485" y="407"/>
                </a:cubicBezTo>
                <a:cubicBezTo>
                  <a:pt x="3485" y="596"/>
                  <a:pt x="3476" y="787"/>
                  <a:pt x="3485" y="975"/>
                </a:cubicBezTo>
                <a:cubicBezTo>
                  <a:pt x="3488" y="1023"/>
                  <a:pt x="3408" y="1031"/>
                  <a:pt x="3406" y="986"/>
                </a:cubicBezTo>
                <a:cubicBezTo>
                  <a:pt x="3399" y="871"/>
                  <a:pt x="3406" y="758"/>
                  <a:pt x="3406" y="643"/>
                </a:cubicBezTo>
                <a:cubicBezTo>
                  <a:pt x="3406" y="643"/>
                  <a:pt x="3406" y="643"/>
                  <a:pt x="3400" y="643"/>
                </a:cubicBezTo>
                <a:cubicBezTo>
                  <a:pt x="3400" y="643"/>
                  <a:pt x="3400" y="643"/>
                  <a:pt x="3392" y="643"/>
                </a:cubicBezTo>
                <a:cubicBezTo>
                  <a:pt x="3392" y="643"/>
                  <a:pt x="3392" y="643"/>
                  <a:pt x="3387" y="643"/>
                </a:cubicBezTo>
                <a:cubicBezTo>
                  <a:pt x="3387" y="758"/>
                  <a:pt x="3394" y="871"/>
                  <a:pt x="3387" y="986"/>
                </a:cubicBezTo>
                <a:cubicBezTo>
                  <a:pt x="3384" y="1031"/>
                  <a:pt x="3305" y="1023"/>
                  <a:pt x="3308" y="975"/>
                </a:cubicBezTo>
                <a:cubicBezTo>
                  <a:pt x="3317" y="787"/>
                  <a:pt x="3308" y="596"/>
                  <a:pt x="3308" y="407"/>
                </a:cubicBezTo>
                <a:cubicBezTo>
                  <a:pt x="3300" y="407"/>
                  <a:pt x="3289" y="407"/>
                  <a:pt x="3284" y="407"/>
                </a:cubicBezTo>
                <a:cubicBezTo>
                  <a:pt x="3284" y="473"/>
                  <a:pt x="3284" y="538"/>
                  <a:pt x="3284" y="606"/>
                </a:cubicBezTo>
                <a:cubicBezTo>
                  <a:pt x="3284" y="624"/>
                  <a:pt x="3270" y="648"/>
                  <a:pt x="3247" y="643"/>
                </a:cubicBezTo>
                <a:cubicBezTo>
                  <a:pt x="3228" y="645"/>
                  <a:pt x="3222" y="622"/>
                  <a:pt x="3223" y="606"/>
                </a:cubicBezTo>
                <a:cubicBezTo>
                  <a:pt x="3227" y="538"/>
                  <a:pt x="3223" y="470"/>
                  <a:pt x="3223" y="402"/>
                </a:cubicBezTo>
                <a:cubicBezTo>
                  <a:pt x="3223" y="370"/>
                  <a:pt x="3223" y="334"/>
                  <a:pt x="3249" y="313"/>
                </a:cubicBezTo>
                <a:cubicBezTo>
                  <a:pt x="3286" y="284"/>
                  <a:pt x="3334" y="289"/>
                  <a:pt x="3379" y="289"/>
                </a:cubicBezTo>
                <a:cubicBezTo>
                  <a:pt x="3384" y="289"/>
                  <a:pt x="3390" y="289"/>
                  <a:pt x="3395" y="289"/>
                </a:cubicBezTo>
                <a:cubicBezTo>
                  <a:pt x="3403" y="289"/>
                  <a:pt x="3408" y="289"/>
                  <a:pt x="3414" y="289"/>
                </a:cubicBezTo>
                <a:cubicBezTo>
                  <a:pt x="3459" y="289"/>
                  <a:pt x="3507" y="284"/>
                  <a:pt x="3544" y="313"/>
                </a:cubicBezTo>
                <a:cubicBezTo>
                  <a:pt x="3570" y="334"/>
                  <a:pt x="3570" y="370"/>
                  <a:pt x="3570" y="402"/>
                </a:cubicBezTo>
                <a:cubicBezTo>
                  <a:pt x="3570" y="470"/>
                  <a:pt x="3566" y="538"/>
                  <a:pt x="3570" y="606"/>
                </a:cubicBezTo>
                <a:cubicBezTo>
                  <a:pt x="3571" y="622"/>
                  <a:pt x="3565" y="645"/>
                  <a:pt x="3546" y="643"/>
                </a:cubicBezTo>
                <a:close/>
                <a:moveTo>
                  <a:pt x="3984" y="643"/>
                </a:moveTo>
                <a:cubicBezTo>
                  <a:pt x="3960" y="648"/>
                  <a:pt x="3946" y="624"/>
                  <a:pt x="3946" y="606"/>
                </a:cubicBezTo>
                <a:cubicBezTo>
                  <a:pt x="3946" y="538"/>
                  <a:pt x="3946" y="473"/>
                  <a:pt x="3946" y="407"/>
                </a:cubicBezTo>
                <a:cubicBezTo>
                  <a:pt x="3941" y="407"/>
                  <a:pt x="3931" y="407"/>
                  <a:pt x="3923" y="407"/>
                </a:cubicBezTo>
                <a:cubicBezTo>
                  <a:pt x="3923" y="596"/>
                  <a:pt x="3913" y="787"/>
                  <a:pt x="3923" y="975"/>
                </a:cubicBezTo>
                <a:cubicBezTo>
                  <a:pt x="3925" y="1023"/>
                  <a:pt x="3846" y="1031"/>
                  <a:pt x="3843" y="986"/>
                </a:cubicBezTo>
                <a:cubicBezTo>
                  <a:pt x="3836" y="871"/>
                  <a:pt x="3843" y="758"/>
                  <a:pt x="3843" y="643"/>
                </a:cubicBezTo>
                <a:cubicBezTo>
                  <a:pt x="3843" y="643"/>
                  <a:pt x="3843" y="643"/>
                  <a:pt x="3838" y="643"/>
                </a:cubicBezTo>
                <a:cubicBezTo>
                  <a:pt x="3838" y="643"/>
                  <a:pt x="3838" y="643"/>
                  <a:pt x="3830" y="643"/>
                </a:cubicBezTo>
                <a:cubicBezTo>
                  <a:pt x="3830" y="643"/>
                  <a:pt x="3830" y="643"/>
                  <a:pt x="3824" y="643"/>
                </a:cubicBezTo>
                <a:cubicBezTo>
                  <a:pt x="3824" y="758"/>
                  <a:pt x="3831" y="871"/>
                  <a:pt x="3824" y="986"/>
                </a:cubicBezTo>
                <a:cubicBezTo>
                  <a:pt x="3822" y="1031"/>
                  <a:pt x="3743" y="1023"/>
                  <a:pt x="3745" y="975"/>
                </a:cubicBezTo>
                <a:cubicBezTo>
                  <a:pt x="3754" y="787"/>
                  <a:pt x="3745" y="596"/>
                  <a:pt x="3745" y="407"/>
                </a:cubicBezTo>
                <a:cubicBezTo>
                  <a:pt x="3737" y="407"/>
                  <a:pt x="3726" y="407"/>
                  <a:pt x="3721" y="407"/>
                </a:cubicBezTo>
                <a:cubicBezTo>
                  <a:pt x="3721" y="473"/>
                  <a:pt x="3721" y="538"/>
                  <a:pt x="3721" y="606"/>
                </a:cubicBezTo>
                <a:cubicBezTo>
                  <a:pt x="3721" y="624"/>
                  <a:pt x="3708" y="648"/>
                  <a:pt x="3684" y="643"/>
                </a:cubicBezTo>
                <a:cubicBezTo>
                  <a:pt x="3665" y="645"/>
                  <a:pt x="3659" y="622"/>
                  <a:pt x="3660" y="606"/>
                </a:cubicBezTo>
                <a:cubicBezTo>
                  <a:pt x="3664" y="538"/>
                  <a:pt x="3660" y="470"/>
                  <a:pt x="3660" y="402"/>
                </a:cubicBezTo>
                <a:cubicBezTo>
                  <a:pt x="3660" y="370"/>
                  <a:pt x="3660" y="334"/>
                  <a:pt x="3686" y="313"/>
                </a:cubicBezTo>
                <a:cubicBezTo>
                  <a:pt x="3724" y="284"/>
                  <a:pt x="3771" y="289"/>
                  <a:pt x="3816" y="289"/>
                </a:cubicBezTo>
                <a:cubicBezTo>
                  <a:pt x="3822" y="289"/>
                  <a:pt x="3827" y="289"/>
                  <a:pt x="3832" y="289"/>
                </a:cubicBezTo>
                <a:cubicBezTo>
                  <a:pt x="3840" y="289"/>
                  <a:pt x="3846" y="289"/>
                  <a:pt x="3851" y="289"/>
                </a:cubicBezTo>
                <a:cubicBezTo>
                  <a:pt x="3896" y="289"/>
                  <a:pt x="3944" y="284"/>
                  <a:pt x="3981" y="313"/>
                </a:cubicBezTo>
                <a:cubicBezTo>
                  <a:pt x="4008" y="334"/>
                  <a:pt x="4007" y="370"/>
                  <a:pt x="4007" y="402"/>
                </a:cubicBezTo>
                <a:cubicBezTo>
                  <a:pt x="4007" y="470"/>
                  <a:pt x="4003" y="538"/>
                  <a:pt x="4007" y="606"/>
                </a:cubicBezTo>
                <a:cubicBezTo>
                  <a:pt x="4008" y="622"/>
                  <a:pt x="4002" y="645"/>
                  <a:pt x="3984" y="643"/>
                </a:cubicBezTo>
                <a:close/>
                <a:moveTo>
                  <a:pt x="4421" y="644"/>
                </a:moveTo>
                <a:cubicBezTo>
                  <a:pt x="4397" y="649"/>
                  <a:pt x="4384" y="625"/>
                  <a:pt x="4384" y="607"/>
                </a:cubicBezTo>
                <a:cubicBezTo>
                  <a:pt x="4384" y="539"/>
                  <a:pt x="4384" y="473"/>
                  <a:pt x="4384" y="408"/>
                </a:cubicBezTo>
                <a:cubicBezTo>
                  <a:pt x="4378" y="408"/>
                  <a:pt x="4368" y="408"/>
                  <a:pt x="4360" y="408"/>
                </a:cubicBezTo>
                <a:cubicBezTo>
                  <a:pt x="4360" y="596"/>
                  <a:pt x="4363" y="788"/>
                  <a:pt x="4360" y="976"/>
                </a:cubicBezTo>
                <a:cubicBezTo>
                  <a:pt x="4365" y="1023"/>
                  <a:pt x="4286" y="1031"/>
                  <a:pt x="4280" y="987"/>
                </a:cubicBezTo>
                <a:cubicBezTo>
                  <a:pt x="4280" y="871"/>
                  <a:pt x="4280" y="759"/>
                  <a:pt x="4280" y="644"/>
                </a:cubicBezTo>
                <a:cubicBezTo>
                  <a:pt x="4280" y="644"/>
                  <a:pt x="4280" y="644"/>
                  <a:pt x="4275" y="644"/>
                </a:cubicBezTo>
                <a:cubicBezTo>
                  <a:pt x="4275" y="644"/>
                  <a:pt x="4275" y="644"/>
                  <a:pt x="4267" y="644"/>
                </a:cubicBezTo>
                <a:cubicBezTo>
                  <a:pt x="4267" y="644"/>
                  <a:pt x="4267" y="644"/>
                  <a:pt x="4262" y="644"/>
                </a:cubicBezTo>
                <a:cubicBezTo>
                  <a:pt x="4262" y="759"/>
                  <a:pt x="4262" y="871"/>
                  <a:pt x="4262" y="987"/>
                </a:cubicBezTo>
                <a:cubicBezTo>
                  <a:pt x="4256" y="1031"/>
                  <a:pt x="4177" y="1023"/>
                  <a:pt x="4182" y="976"/>
                </a:cubicBezTo>
                <a:cubicBezTo>
                  <a:pt x="4180" y="788"/>
                  <a:pt x="4182" y="596"/>
                  <a:pt x="4182" y="408"/>
                </a:cubicBezTo>
                <a:cubicBezTo>
                  <a:pt x="4174" y="408"/>
                  <a:pt x="4164" y="408"/>
                  <a:pt x="4158" y="408"/>
                </a:cubicBezTo>
                <a:cubicBezTo>
                  <a:pt x="4158" y="473"/>
                  <a:pt x="4158" y="539"/>
                  <a:pt x="4158" y="607"/>
                </a:cubicBezTo>
                <a:cubicBezTo>
                  <a:pt x="4158" y="625"/>
                  <a:pt x="4145" y="649"/>
                  <a:pt x="4121" y="644"/>
                </a:cubicBezTo>
                <a:cubicBezTo>
                  <a:pt x="4103" y="646"/>
                  <a:pt x="4095" y="623"/>
                  <a:pt x="4097" y="607"/>
                </a:cubicBezTo>
                <a:cubicBezTo>
                  <a:pt x="4095" y="539"/>
                  <a:pt x="4097" y="471"/>
                  <a:pt x="4097" y="403"/>
                </a:cubicBezTo>
                <a:cubicBezTo>
                  <a:pt x="4097" y="371"/>
                  <a:pt x="4097" y="335"/>
                  <a:pt x="4124" y="314"/>
                </a:cubicBezTo>
                <a:cubicBezTo>
                  <a:pt x="4161" y="285"/>
                  <a:pt x="4209" y="290"/>
                  <a:pt x="4254" y="290"/>
                </a:cubicBezTo>
                <a:cubicBezTo>
                  <a:pt x="4259" y="290"/>
                  <a:pt x="4264" y="290"/>
                  <a:pt x="4270" y="290"/>
                </a:cubicBezTo>
                <a:cubicBezTo>
                  <a:pt x="4278" y="290"/>
                  <a:pt x="4283" y="290"/>
                  <a:pt x="4288" y="290"/>
                </a:cubicBezTo>
                <a:cubicBezTo>
                  <a:pt x="4333" y="290"/>
                  <a:pt x="4381" y="285"/>
                  <a:pt x="4418" y="314"/>
                </a:cubicBezTo>
                <a:cubicBezTo>
                  <a:pt x="4445" y="335"/>
                  <a:pt x="4445" y="371"/>
                  <a:pt x="4445" y="403"/>
                </a:cubicBezTo>
                <a:cubicBezTo>
                  <a:pt x="4445" y="471"/>
                  <a:pt x="4447" y="539"/>
                  <a:pt x="4445" y="607"/>
                </a:cubicBezTo>
                <a:cubicBezTo>
                  <a:pt x="4447" y="623"/>
                  <a:pt x="4439" y="646"/>
                  <a:pt x="4421" y="6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37D7EF4-2213-4122-8E55-F199D8065183}"/>
              </a:ext>
            </a:extLst>
          </p:cNvPr>
          <p:cNvGrpSpPr/>
          <p:nvPr/>
        </p:nvGrpSpPr>
        <p:grpSpPr>
          <a:xfrm>
            <a:off x="1156217" y="2274297"/>
            <a:ext cx="5762625" cy="1228725"/>
            <a:chOff x="1608138" y="2503488"/>
            <a:chExt cx="5762625" cy="1228725"/>
          </a:xfrm>
        </p:grpSpPr>
        <p:sp>
          <p:nvSpPr>
            <p:cNvPr id="193" name="Freeform 5">
              <a:extLst>
                <a:ext uri="{FF2B5EF4-FFF2-40B4-BE49-F238E27FC236}">
                  <a16:creationId xmlns:a16="http://schemas.microsoft.com/office/drawing/2014/main" id="{46D39312-FA6A-4A94-BB47-2E3EA2949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138" y="2728913"/>
              <a:ext cx="474663" cy="1003300"/>
            </a:xfrm>
            <a:custGeom>
              <a:avLst/>
              <a:gdLst>
                <a:gd name="T0" fmla="*/ 350 w 353"/>
                <a:gd name="T1" fmla="*/ 118 h 746"/>
                <a:gd name="T2" fmla="*/ 323 w 353"/>
                <a:gd name="T3" fmla="*/ 29 h 746"/>
                <a:gd name="T4" fmla="*/ 193 w 353"/>
                <a:gd name="T5" fmla="*/ 5 h 746"/>
                <a:gd name="T6" fmla="*/ 175 w 353"/>
                <a:gd name="T7" fmla="*/ 5 h 746"/>
                <a:gd name="T8" fmla="*/ 159 w 353"/>
                <a:gd name="T9" fmla="*/ 5 h 746"/>
                <a:gd name="T10" fmla="*/ 29 w 353"/>
                <a:gd name="T11" fmla="*/ 29 h 746"/>
                <a:gd name="T12" fmla="*/ 2 w 353"/>
                <a:gd name="T13" fmla="*/ 118 h 746"/>
                <a:gd name="T14" fmla="*/ 2 w 353"/>
                <a:gd name="T15" fmla="*/ 322 h 746"/>
                <a:gd name="T16" fmla="*/ 26 w 353"/>
                <a:gd name="T17" fmla="*/ 359 h 746"/>
                <a:gd name="T18" fmla="*/ 63 w 353"/>
                <a:gd name="T19" fmla="*/ 322 h 746"/>
                <a:gd name="T20" fmla="*/ 63 w 353"/>
                <a:gd name="T21" fmla="*/ 123 h 746"/>
                <a:gd name="T22" fmla="*/ 87 w 353"/>
                <a:gd name="T23" fmla="*/ 123 h 746"/>
                <a:gd name="T24" fmla="*/ 87 w 353"/>
                <a:gd name="T25" fmla="*/ 691 h 746"/>
                <a:gd name="T26" fmla="*/ 167 w 353"/>
                <a:gd name="T27" fmla="*/ 702 h 746"/>
                <a:gd name="T28" fmla="*/ 167 w 353"/>
                <a:gd name="T29" fmla="*/ 359 h 746"/>
                <a:gd name="T30" fmla="*/ 172 w 353"/>
                <a:gd name="T31" fmla="*/ 359 h 746"/>
                <a:gd name="T32" fmla="*/ 180 w 353"/>
                <a:gd name="T33" fmla="*/ 359 h 746"/>
                <a:gd name="T34" fmla="*/ 186 w 353"/>
                <a:gd name="T35" fmla="*/ 359 h 746"/>
                <a:gd name="T36" fmla="*/ 186 w 353"/>
                <a:gd name="T37" fmla="*/ 702 h 746"/>
                <a:gd name="T38" fmla="*/ 265 w 353"/>
                <a:gd name="T39" fmla="*/ 691 h 746"/>
                <a:gd name="T40" fmla="*/ 265 w 353"/>
                <a:gd name="T41" fmla="*/ 123 h 746"/>
                <a:gd name="T42" fmla="*/ 289 w 353"/>
                <a:gd name="T43" fmla="*/ 123 h 746"/>
                <a:gd name="T44" fmla="*/ 289 w 353"/>
                <a:gd name="T45" fmla="*/ 322 h 746"/>
                <a:gd name="T46" fmla="*/ 326 w 353"/>
                <a:gd name="T47" fmla="*/ 359 h 746"/>
                <a:gd name="T48" fmla="*/ 350 w 353"/>
                <a:gd name="T49" fmla="*/ 322 h 746"/>
                <a:gd name="T50" fmla="*/ 350 w 353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3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9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70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2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6" y="474"/>
                    <a:pt x="186" y="586"/>
                    <a:pt x="186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4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5" y="361"/>
                    <a:pt x="353" y="338"/>
                    <a:pt x="350" y="322"/>
                  </a:cubicBezTo>
                  <a:cubicBezTo>
                    <a:pt x="353" y="254"/>
                    <a:pt x="350" y="186"/>
                    <a:pt x="350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4" name="Freeform 6">
              <a:extLst>
                <a:ext uri="{FF2B5EF4-FFF2-40B4-BE49-F238E27FC236}">
                  <a16:creationId xmlns:a16="http://schemas.microsoft.com/office/drawing/2014/main" id="{E42BEC7D-8AAF-4FED-9C79-E8CB88D4A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263" y="2503488"/>
              <a:ext cx="241300" cy="236538"/>
            </a:xfrm>
            <a:custGeom>
              <a:avLst/>
              <a:gdLst>
                <a:gd name="T0" fmla="*/ 157 w 180"/>
                <a:gd name="T1" fmla="*/ 110 h 176"/>
                <a:gd name="T2" fmla="*/ 72 w 180"/>
                <a:gd name="T3" fmla="*/ 19 h 176"/>
                <a:gd name="T4" fmla="*/ 35 w 180"/>
                <a:gd name="T5" fmla="*/ 134 h 176"/>
                <a:gd name="T6" fmla="*/ 157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7" y="110"/>
                  </a:moveTo>
                  <a:cubicBezTo>
                    <a:pt x="180" y="60"/>
                    <a:pt x="125" y="0"/>
                    <a:pt x="72" y="19"/>
                  </a:cubicBezTo>
                  <a:cubicBezTo>
                    <a:pt x="21" y="26"/>
                    <a:pt x="0" y="97"/>
                    <a:pt x="35" y="134"/>
                  </a:cubicBezTo>
                  <a:cubicBezTo>
                    <a:pt x="66" y="176"/>
                    <a:pt x="143" y="163"/>
                    <a:pt x="157" y="11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5" name="Freeform 7">
              <a:extLst>
                <a:ext uri="{FF2B5EF4-FFF2-40B4-BE49-F238E27FC236}">
                  <a16:creationId xmlns:a16="http://schemas.microsoft.com/office/drawing/2014/main" id="{B1CF0FC4-6FFD-475A-8FA0-C98041384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688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1 w 349"/>
                <a:gd name="T31" fmla="*/ 359 h 747"/>
                <a:gd name="T32" fmla="*/ 179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1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6" name="Freeform 8">
              <a:extLst>
                <a:ext uri="{FF2B5EF4-FFF2-40B4-BE49-F238E27FC236}">
                  <a16:creationId xmlns:a16="http://schemas.microsoft.com/office/drawing/2014/main" id="{5DC54EF3-E579-48B6-A7E9-2A0716D3B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225" y="2509838"/>
              <a:ext cx="241300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2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7" name="Freeform 9">
              <a:extLst>
                <a:ext uri="{FF2B5EF4-FFF2-40B4-BE49-F238E27FC236}">
                  <a16:creationId xmlns:a16="http://schemas.microsoft.com/office/drawing/2014/main" id="{5BF9289A-735D-413E-A184-041ECCDE7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4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2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3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8" name="Freeform 10">
              <a:extLst>
                <a:ext uri="{FF2B5EF4-FFF2-40B4-BE49-F238E27FC236}">
                  <a16:creationId xmlns:a16="http://schemas.microsoft.com/office/drawing/2014/main" id="{FBFF503A-187D-40E3-9277-50EC061FB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188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9" name="Freeform 11">
              <a:extLst>
                <a:ext uri="{FF2B5EF4-FFF2-40B4-BE49-F238E27FC236}">
                  <a16:creationId xmlns:a16="http://schemas.microsoft.com/office/drawing/2014/main" id="{4653D6C4-8E41-4147-B833-DE879D699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8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8" y="5"/>
                    <a:pt x="192" y="5"/>
                  </a:cubicBezTo>
                  <a:cubicBezTo>
                    <a:pt x="187" y="5"/>
                    <a:pt x="182" y="5"/>
                    <a:pt x="174" y="5"/>
                  </a:cubicBezTo>
                  <a:cubicBezTo>
                    <a:pt x="169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6" y="254"/>
                    <a:pt x="1" y="322"/>
                  </a:cubicBezTo>
                  <a:cubicBezTo>
                    <a:pt x="0" y="338"/>
                    <a:pt x="7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8" y="123"/>
                    <a:pt x="78" y="123"/>
                    <a:pt x="86" y="123"/>
                  </a:cubicBezTo>
                  <a:cubicBezTo>
                    <a:pt x="86" y="312"/>
                    <a:pt x="96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3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8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5" y="503"/>
                    <a:pt x="264" y="312"/>
                    <a:pt x="264" y="123"/>
                  </a:cubicBezTo>
                  <a:cubicBezTo>
                    <a:pt x="272" y="123"/>
                    <a:pt x="283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4" y="361"/>
                    <a:pt x="350" y="338"/>
                    <a:pt x="349" y="322"/>
                  </a:cubicBezTo>
                  <a:cubicBezTo>
                    <a:pt x="345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0" name="Freeform 12">
              <a:extLst>
                <a:ext uri="{FF2B5EF4-FFF2-40B4-BE49-F238E27FC236}">
                  <a16:creationId xmlns:a16="http://schemas.microsoft.com/office/drawing/2014/main" id="{70C05444-005B-4504-8A70-BD60DA3A6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563" y="2509838"/>
              <a:ext cx="239713" cy="227013"/>
            </a:xfrm>
            <a:custGeom>
              <a:avLst/>
              <a:gdLst>
                <a:gd name="T0" fmla="*/ 155 w 178"/>
                <a:gd name="T1" fmla="*/ 106 h 169"/>
                <a:gd name="T2" fmla="*/ 70 w 178"/>
                <a:gd name="T3" fmla="*/ 14 h 169"/>
                <a:gd name="T4" fmla="*/ 32 w 178"/>
                <a:gd name="T5" fmla="*/ 129 h 169"/>
                <a:gd name="T6" fmla="*/ 155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5" y="106"/>
                  </a:moveTo>
                  <a:cubicBezTo>
                    <a:pt x="178" y="56"/>
                    <a:pt x="124" y="0"/>
                    <a:pt x="70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1" name="Freeform 13">
              <a:extLst>
                <a:ext uri="{FF2B5EF4-FFF2-40B4-BE49-F238E27FC236}">
                  <a16:creationId xmlns:a16="http://schemas.microsoft.com/office/drawing/2014/main" id="{8A6243EE-B402-4A5E-8F14-5976CD3E2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2728913"/>
              <a:ext cx="469900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0 w 349"/>
                <a:gd name="T31" fmla="*/ 359 h 747"/>
                <a:gd name="T32" fmla="*/ 178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8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0" y="359"/>
                    <a:pt x="170" y="359"/>
                    <a:pt x="170" y="359"/>
                  </a:cubicBezTo>
                  <a:cubicBezTo>
                    <a:pt x="178" y="359"/>
                    <a:pt x="178" y="359"/>
                    <a:pt x="178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0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2" name="Freeform 14">
              <a:extLst>
                <a:ext uri="{FF2B5EF4-FFF2-40B4-BE49-F238E27FC236}">
                  <a16:creationId xmlns:a16="http://schemas.microsoft.com/office/drawing/2014/main" id="{27957987-9254-4E5A-BFF8-94AD4682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938" y="2509838"/>
              <a:ext cx="239713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2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3" name="Freeform 15">
              <a:extLst>
                <a:ext uri="{FF2B5EF4-FFF2-40B4-BE49-F238E27FC236}">
                  <a16:creationId xmlns:a16="http://schemas.microsoft.com/office/drawing/2014/main" id="{AC485317-44A5-401E-9482-5404BA4FB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88" y="2728913"/>
              <a:ext cx="471488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3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3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2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2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3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4" name="Freeform 16">
              <a:extLst>
                <a:ext uri="{FF2B5EF4-FFF2-40B4-BE49-F238E27FC236}">
                  <a16:creationId xmlns:a16="http://schemas.microsoft.com/office/drawing/2014/main" id="{EACD4730-C84B-4011-8EED-84A17D4E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509838"/>
              <a:ext cx="238125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5" name="Freeform 17">
              <a:extLst>
                <a:ext uri="{FF2B5EF4-FFF2-40B4-BE49-F238E27FC236}">
                  <a16:creationId xmlns:a16="http://schemas.microsoft.com/office/drawing/2014/main" id="{00779EEA-143A-4127-9AED-29C21C132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563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2" y="5"/>
                    <a:pt x="174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6" y="254"/>
                    <a:pt x="1" y="322"/>
                  </a:cubicBezTo>
                  <a:cubicBezTo>
                    <a:pt x="0" y="338"/>
                    <a:pt x="7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8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3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8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5" y="503"/>
                    <a:pt x="264" y="312"/>
                    <a:pt x="264" y="123"/>
                  </a:cubicBezTo>
                  <a:cubicBezTo>
                    <a:pt x="272" y="123"/>
                    <a:pt x="283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4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6" name="Freeform 18">
              <a:extLst>
                <a:ext uri="{FF2B5EF4-FFF2-40B4-BE49-F238E27FC236}">
                  <a16:creationId xmlns:a16="http://schemas.microsoft.com/office/drawing/2014/main" id="{12A7E0B9-7244-4041-92F2-D75458B3D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8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70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70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7" name="Freeform 19">
              <a:extLst>
                <a:ext uri="{FF2B5EF4-FFF2-40B4-BE49-F238E27FC236}">
                  <a16:creationId xmlns:a16="http://schemas.microsoft.com/office/drawing/2014/main" id="{25B4188E-B234-4F85-B218-25B1693E4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525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0 w 349"/>
                <a:gd name="T31" fmla="*/ 359 h 747"/>
                <a:gd name="T32" fmla="*/ 178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2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8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2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0" y="359"/>
                    <a:pt x="170" y="359"/>
                    <a:pt x="170" y="359"/>
                  </a:cubicBezTo>
                  <a:cubicBezTo>
                    <a:pt x="178" y="359"/>
                    <a:pt x="178" y="359"/>
                    <a:pt x="178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0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8" name="Freeform 20">
              <a:extLst>
                <a:ext uri="{FF2B5EF4-FFF2-40B4-BE49-F238E27FC236}">
                  <a16:creationId xmlns:a16="http://schemas.microsoft.com/office/drawing/2014/main" id="{5DB3D9B5-0FA3-4815-9EE1-E6CC5F0E6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4063" y="2509838"/>
              <a:ext cx="241300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1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9" name="Freeform 21">
              <a:extLst>
                <a:ext uri="{FF2B5EF4-FFF2-40B4-BE49-F238E27FC236}">
                  <a16:creationId xmlns:a16="http://schemas.microsoft.com/office/drawing/2014/main" id="{8B504DCE-FF56-4308-8A20-EF8E7B6E6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0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1 w 349"/>
                <a:gd name="T31" fmla="*/ 359 h 747"/>
                <a:gd name="T32" fmla="*/ 179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4 w 349"/>
                <a:gd name="T39" fmla="*/ 691 h 747"/>
                <a:gd name="T40" fmla="*/ 264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5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5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1" y="364"/>
                    <a:pt x="325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0" name="Freeform 22">
              <a:extLst>
                <a:ext uri="{FF2B5EF4-FFF2-40B4-BE49-F238E27FC236}">
                  <a16:creationId xmlns:a16="http://schemas.microsoft.com/office/drawing/2014/main" id="{1481BAF3-2DCB-4ED2-B16D-DF10F92BF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5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1" name="Freeform 23">
              <a:extLst>
                <a:ext uri="{FF2B5EF4-FFF2-40B4-BE49-F238E27FC236}">
                  <a16:creationId xmlns:a16="http://schemas.microsoft.com/office/drawing/2014/main" id="{09A4B9D5-1BC5-4E0B-9F9A-AD5880E36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2728913"/>
              <a:ext cx="473075" cy="1003300"/>
            </a:xfrm>
            <a:custGeom>
              <a:avLst/>
              <a:gdLst>
                <a:gd name="T0" fmla="*/ 350 w 352"/>
                <a:gd name="T1" fmla="*/ 118 h 746"/>
                <a:gd name="T2" fmla="*/ 323 w 352"/>
                <a:gd name="T3" fmla="*/ 29 h 746"/>
                <a:gd name="T4" fmla="*/ 193 w 352"/>
                <a:gd name="T5" fmla="*/ 5 h 746"/>
                <a:gd name="T6" fmla="*/ 175 w 352"/>
                <a:gd name="T7" fmla="*/ 5 h 746"/>
                <a:gd name="T8" fmla="*/ 159 w 352"/>
                <a:gd name="T9" fmla="*/ 5 h 746"/>
                <a:gd name="T10" fmla="*/ 29 w 352"/>
                <a:gd name="T11" fmla="*/ 29 h 746"/>
                <a:gd name="T12" fmla="*/ 2 w 352"/>
                <a:gd name="T13" fmla="*/ 118 h 746"/>
                <a:gd name="T14" fmla="*/ 2 w 352"/>
                <a:gd name="T15" fmla="*/ 322 h 746"/>
                <a:gd name="T16" fmla="*/ 26 w 352"/>
                <a:gd name="T17" fmla="*/ 359 h 746"/>
                <a:gd name="T18" fmla="*/ 63 w 352"/>
                <a:gd name="T19" fmla="*/ 322 h 746"/>
                <a:gd name="T20" fmla="*/ 63 w 352"/>
                <a:gd name="T21" fmla="*/ 123 h 746"/>
                <a:gd name="T22" fmla="*/ 87 w 352"/>
                <a:gd name="T23" fmla="*/ 123 h 746"/>
                <a:gd name="T24" fmla="*/ 87 w 352"/>
                <a:gd name="T25" fmla="*/ 691 h 746"/>
                <a:gd name="T26" fmla="*/ 167 w 352"/>
                <a:gd name="T27" fmla="*/ 702 h 746"/>
                <a:gd name="T28" fmla="*/ 167 w 352"/>
                <a:gd name="T29" fmla="*/ 359 h 746"/>
                <a:gd name="T30" fmla="*/ 172 w 352"/>
                <a:gd name="T31" fmla="*/ 359 h 746"/>
                <a:gd name="T32" fmla="*/ 180 w 352"/>
                <a:gd name="T33" fmla="*/ 359 h 746"/>
                <a:gd name="T34" fmla="*/ 185 w 352"/>
                <a:gd name="T35" fmla="*/ 359 h 746"/>
                <a:gd name="T36" fmla="*/ 185 w 352"/>
                <a:gd name="T37" fmla="*/ 702 h 746"/>
                <a:gd name="T38" fmla="*/ 265 w 352"/>
                <a:gd name="T39" fmla="*/ 691 h 746"/>
                <a:gd name="T40" fmla="*/ 265 w 352"/>
                <a:gd name="T41" fmla="*/ 123 h 746"/>
                <a:gd name="T42" fmla="*/ 289 w 352"/>
                <a:gd name="T43" fmla="*/ 123 h 746"/>
                <a:gd name="T44" fmla="*/ 289 w 352"/>
                <a:gd name="T45" fmla="*/ 322 h 746"/>
                <a:gd name="T46" fmla="*/ 326 w 352"/>
                <a:gd name="T47" fmla="*/ 359 h 746"/>
                <a:gd name="T48" fmla="*/ 350 w 352"/>
                <a:gd name="T49" fmla="*/ 322 h 746"/>
                <a:gd name="T50" fmla="*/ 350 w 352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2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8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69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1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5" y="359"/>
                    <a:pt x="185" y="359"/>
                    <a:pt x="185" y="359"/>
                  </a:cubicBezTo>
                  <a:cubicBezTo>
                    <a:pt x="185" y="474"/>
                    <a:pt x="185" y="586"/>
                    <a:pt x="185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3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4" y="361"/>
                    <a:pt x="352" y="338"/>
                    <a:pt x="350" y="322"/>
                  </a:cubicBezTo>
                  <a:cubicBezTo>
                    <a:pt x="352" y="254"/>
                    <a:pt x="350" y="186"/>
                    <a:pt x="350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12" name="Freeform 24">
              <a:extLst>
                <a:ext uri="{FF2B5EF4-FFF2-40B4-BE49-F238E27FC236}">
                  <a16:creationId xmlns:a16="http://schemas.microsoft.com/office/drawing/2014/main" id="{CB7E8A81-C8D5-4374-92C3-EEFEDF159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225" y="2503488"/>
              <a:ext cx="242888" cy="236538"/>
            </a:xfrm>
            <a:custGeom>
              <a:avLst/>
              <a:gdLst>
                <a:gd name="T0" fmla="*/ 156 w 180"/>
                <a:gd name="T1" fmla="*/ 110 h 176"/>
                <a:gd name="T2" fmla="*/ 71 w 180"/>
                <a:gd name="T3" fmla="*/ 19 h 176"/>
                <a:gd name="T4" fmla="*/ 34 w 180"/>
                <a:gd name="T5" fmla="*/ 134 h 176"/>
                <a:gd name="T6" fmla="*/ 156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6" y="110"/>
                  </a:moveTo>
                  <a:cubicBezTo>
                    <a:pt x="180" y="60"/>
                    <a:pt x="125" y="0"/>
                    <a:pt x="71" y="19"/>
                  </a:cubicBezTo>
                  <a:cubicBezTo>
                    <a:pt x="21" y="26"/>
                    <a:pt x="0" y="97"/>
                    <a:pt x="34" y="134"/>
                  </a:cubicBezTo>
                  <a:cubicBezTo>
                    <a:pt x="66" y="176"/>
                    <a:pt x="143" y="163"/>
                    <a:pt x="156" y="11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213" name="Rectangle 212">
            <a:extLst>
              <a:ext uri="{FF2B5EF4-FFF2-40B4-BE49-F238E27FC236}">
                <a16:creationId xmlns:a16="http://schemas.microsoft.com/office/drawing/2014/main" id="{9A508CD5-1594-4606-A6DC-9FE8CED924B8}"/>
              </a:ext>
            </a:extLst>
          </p:cNvPr>
          <p:cNvSpPr/>
          <p:nvPr/>
        </p:nvSpPr>
        <p:spPr>
          <a:xfrm>
            <a:off x="943492" y="2280647"/>
            <a:ext cx="1030287" cy="1222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4" name="Freeform 45">
            <a:extLst>
              <a:ext uri="{FF2B5EF4-FFF2-40B4-BE49-F238E27FC236}">
                <a16:creationId xmlns:a16="http://schemas.microsoft.com/office/drawing/2014/main" id="{E6C26CAA-EEBA-4867-9651-7A39D9E44640}"/>
              </a:ext>
            </a:extLst>
          </p:cNvPr>
          <p:cNvSpPr>
            <a:spLocks noEditPoints="1"/>
          </p:cNvSpPr>
          <p:nvPr/>
        </p:nvSpPr>
        <p:spPr bwMode="auto">
          <a:xfrm>
            <a:off x="943492" y="2117134"/>
            <a:ext cx="6173788" cy="1541463"/>
          </a:xfrm>
          <a:custGeom>
            <a:avLst/>
            <a:gdLst>
              <a:gd name="T0" fmla="*/ 0 w 4595"/>
              <a:gd name="T1" fmla="*/ 0 h 1146"/>
              <a:gd name="T2" fmla="*/ 3811 w 4595"/>
              <a:gd name="T3" fmla="*/ 135 h 1146"/>
              <a:gd name="T4" fmla="*/ 3459 w 4595"/>
              <a:gd name="T5" fmla="*/ 227 h 1146"/>
              <a:gd name="T6" fmla="*/ 2899 w 4595"/>
              <a:gd name="T7" fmla="*/ 250 h 1146"/>
              <a:gd name="T8" fmla="*/ 2499 w 4595"/>
              <a:gd name="T9" fmla="*/ 135 h 1146"/>
              <a:gd name="T10" fmla="*/ 1625 w 4595"/>
              <a:gd name="T11" fmla="*/ 135 h 1146"/>
              <a:gd name="T12" fmla="*/ 1272 w 4595"/>
              <a:gd name="T13" fmla="*/ 227 h 1146"/>
              <a:gd name="T14" fmla="*/ 713 w 4595"/>
              <a:gd name="T15" fmla="*/ 250 h 1146"/>
              <a:gd name="T16" fmla="*/ 313 w 4595"/>
              <a:gd name="T17" fmla="*/ 136 h 1146"/>
              <a:gd name="T18" fmla="*/ 424 w 4595"/>
              <a:gd name="T19" fmla="*/ 976 h 1146"/>
              <a:gd name="T20" fmla="*/ 326 w 4595"/>
              <a:gd name="T21" fmla="*/ 644 h 1146"/>
              <a:gd name="T22" fmla="*/ 222 w 4595"/>
              <a:gd name="T23" fmla="*/ 607 h 1146"/>
              <a:gd name="T24" fmla="*/ 318 w 4595"/>
              <a:gd name="T25" fmla="*/ 290 h 1146"/>
              <a:gd name="T26" fmla="*/ 509 w 4595"/>
              <a:gd name="T27" fmla="*/ 607 h 1146"/>
              <a:gd name="T28" fmla="*/ 861 w 4595"/>
              <a:gd name="T29" fmla="*/ 407 h 1146"/>
              <a:gd name="T30" fmla="*/ 769 w 4595"/>
              <a:gd name="T31" fmla="*/ 643 h 1146"/>
              <a:gd name="T32" fmla="*/ 660 w 4595"/>
              <a:gd name="T33" fmla="*/ 407 h 1146"/>
              <a:gd name="T34" fmla="*/ 625 w 4595"/>
              <a:gd name="T35" fmla="*/ 313 h 1146"/>
              <a:gd name="T36" fmla="*/ 946 w 4595"/>
              <a:gd name="T37" fmla="*/ 402 h 1146"/>
              <a:gd name="T38" fmla="*/ 1323 w 4595"/>
              <a:gd name="T39" fmla="*/ 407 h 1146"/>
              <a:gd name="T40" fmla="*/ 1214 w 4595"/>
              <a:gd name="T41" fmla="*/ 643 h 1146"/>
              <a:gd name="T42" fmla="*/ 1121 w 4595"/>
              <a:gd name="T43" fmla="*/ 407 h 1146"/>
              <a:gd name="T44" fmla="*/ 1036 w 4595"/>
              <a:gd name="T45" fmla="*/ 402 h 1146"/>
              <a:gd name="T46" fmla="*/ 1357 w 4595"/>
              <a:gd name="T47" fmla="*/ 313 h 1146"/>
              <a:gd name="T48" fmla="*/ 1760 w 4595"/>
              <a:gd name="T49" fmla="*/ 606 h 1146"/>
              <a:gd name="T50" fmla="*/ 1656 w 4595"/>
              <a:gd name="T51" fmla="*/ 643 h 1146"/>
              <a:gd name="T52" fmla="*/ 1558 w 4595"/>
              <a:gd name="T53" fmla="*/ 975 h 1146"/>
              <a:gd name="T54" fmla="*/ 1473 w 4595"/>
              <a:gd name="T55" fmla="*/ 606 h 1146"/>
              <a:gd name="T56" fmla="*/ 1664 w 4595"/>
              <a:gd name="T57" fmla="*/ 289 h 1146"/>
              <a:gd name="T58" fmla="*/ 2234 w 4595"/>
              <a:gd name="T59" fmla="*/ 643 h 1146"/>
              <a:gd name="T60" fmla="*/ 2094 w 4595"/>
              <a:gd name="T61" fmla="*/ 986 h 1146"/>
              <a:gd name="T62" fmla="*/ 2075 w 4595"/>
              <a:gd name="T63" fmla="*/ 986 h 1146"/>
              <a:gd name="T64" fmla="*/ 1935 w 4595"/>
              <a:gd name="T65" fmla="*/ 643 h 1146"/>
              <a:gd name="T66" fmla="*/ 2083 w 4595"/>
              <a:gd name="T67" fmla="*/ 289 h 1146"/>
              <a:gd name="T68" fmla="*/ 2234 w 4595"/>
              <a:gd name="T69" fmla="*/ 643 h 1146"/>
              <a:gd name="T70" fmla="*/ 2611 w 4595"/>
              <a:gd name="T71" fmla="*/ 975 h 1146"/>
              <a:gd name="T72" fmla="*/ 2513 w 4595"/>
              <a:gd name="T73" fmla="*/ 643 h 1146"/>
              <a:gd name="T74" fmla="*/ 2409 w 4595"/>
              <a:gd name="T75" fmla="*/ 606 h 1146"/>
              <a:gd name="T76" fmla="*/ 2505 w 4595"/>
              <a:gd name="T77" fmla="*/ 289 h 1146"/>
              <a:gd name="T78" fmla="*/ 2696 w 4595"/>
              <a:gd name="T79" fmla="*/ 606 h 1146"/>
              <a:gd name="T80" fmla="*/ 3048 w 4595"/>
              <a:gd name="T81" fmla="*/ 407 h 1146"/>
              <a:gd name="T82" fmla="*/ 2955 w 4595"/>
              <a:gd name="T83" fmla="*/ 643 h 1146"/>
              <a:gd name="T84" fmla="*/ 2846 w 4595"/>
              <a:gd name="T85" fmla="*/ 407 h 1146"/>
              <a:gd name="T86" fmla="*/ 2812 w 4595"/>
              <a:gd name="T87" fmla="*/ 313 h 1146"/>
              <a:gd name="T88" fmla="*/ 3133 w 4595"/>
              <a:gd name="T89" fmla="*/ 402 h 1146"/>
              <a:gd name="T90" fmla="*/ 3509 w 4595"/>
              <a:gd name="T91" fmla="*/ 407 h 1146"/>
              <a:gd name="T92" fmla="*/ 3400 w 4595"/>
              <a:gd name="T93" fmla="*/ 643 h 1146"/>
              <a:gd name="T94" fmla="*/ 3308 w 4595"/>
              <a:gd name="T95" fmla="*/ 407 h 1146"/>
              <a:gd name="T96" fmla="*/ 3223 w 4595"/>
              <a:gd name="T97" fmla="*/ 402 h 1146"/>
              <a:gd name="T98" fmla="*/ 3544 w 4595"/>
              <a:gd name="T99" fmla="*/ 313 h 1146"/>
              <a:gd name="T100" fmla="*/ 3946 w 4595"/>
              <a:gd name="T101" fmla="*/ 606 h 1146"/>
              <a:gd name="T102" fmla="*/ 3843 w 4595"/>
              <a:gd name="T103" fmla="*/ 643 h 1146"/>
              <a:gd name="T104" fmla="*/ 3745 w 4595"/>
              <a:gd name="T105" fmla="*/ 975 h 1146"/>
              <a:gd name="T106" fmla="*/ 3660 w 4595"/>
              <a:gd name="T107" fmla="*/ 606 h 1146"/>
              <a:gd name="T108" fmla="*/ 3851 w 4595"/>
              <a:gd name="T109" fmla="*/ 289 h 1146"/>
              <a:gd name="T110" fmla="*/ 4421 w 4595"/>
              <a:gd name="T111" fmla="*/ 644 h 1146"/>
              <a:gd name="T112" fmla="*/ 4280 w 4595"/>
              <a:gd name="T113" fmla="*/ 987 h 1146"/>
              <a:gd name="T114" fmla="*/ 4262 w 4595"/>
              <a:gd name="T115" fmla="*/ 987 h 1146"/>
              <a:gd name="T116" fmla="*/ 4121 w 4595"/>
              <a:gd name="T117" fmla="*/ 644 h 1146"/>
              <a:gd name="T118" fmla="*/ 4270 w 4595"/>
              <a:gd name="T119" fmla="*/ 290 h 1146"/>
              <a:gd name="T120" fmla="*/ 4421 w 4595"/>
              <a:gd name="T121" fmla="*/ 644 h 1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595" h="1146">
                <a:moveTo>
                  <a:pt x="0" y="0"/>
                </a:moveTo>
                <a:cubicBezTo>
                  <a:pt x="0" y="1146"/>
                  <a:pt x="0" y="1146"/>
                  <a:pt x="0" y="1146"/>
                </a:cubicBezTo>
                <a:cubicBezTo>
                  <a:pt x="4595" y="1146"/>
                  <a:pt x="4595" y="1146"/>
                  <a:pt x="4595" y="1146"/>
                </a:cubicBezTo>
                <a:cubicBezTo>
                  <a:pt x="4595" y="0"/>
                  <a:pt x="4595" y="0"/>
                  <a:pt x="4595" y="0"/>
                </a:cubicBezTo>
                <a:lnTo>
                  <a:pt x="0" y="0"/>
                </a:lnTo>
                <a:close/>
                <a:moveTo>
                  <a:pt x="4248" y="136"/>
                </a:moveTo>
                <a:cubicBezTo>
                  <a:pt x="4302" y="117"/>
                  <a:pt x="4357" y="177"/>
                  <a:pt x="4333" y="227"/>
                </a:cubicBezTo>
                <a:cubicBezTo>
                  <a:pt x="4320" y="280"/>
                  <a:pt x="4243" y="293"/>
                  <a:pt x="4211" y="251"/>
                </a:cubicBezTo>
                <a:cubicBezTo>
                  <a:pt x="4177" y="214"/>
                  <a:pt x="4198" y="143"/>
                  <a:pt x="4248" y="136"/>
                </a:cubicBezTo>
                <a:close/>
                <a:moveTo>
                  <a:pt x="3811" y="135"/>
                </a:moveTo>
                <a:cubicBezTo>
                  <a:pt x="3866" y="121"/>
                  <a:pt x="3920" y="177"/>
                  <a:pt x="3896" y="227"/>
                </a:cubicBezTo>
                <a:cubicBezTo>
                  <a:pt x="3883" y="279"/>
                  <a:pt x="3808" y="290"/>
                  <a:pt x="3774" y="250"/>
                </a:cubicBezTo>
                <a:cubicBezTo>
                  <a:pt x="3742" y="212"/>
                  <a:pt x="3762" y="147"/>
                  <a:pt x="3811" y="135"/>
                </a:cubicBezTo>
                <a:close/>
                <a:moveTo>
                  <a:pt x="3374" y="135"/>
                </a:moveTo>
                <a:cubicBezTo>
                  <a:pt x="3428" y="121"/>
                  <a:pt x="3483" y="177"/>
                  <a:pt x="3459" y="227"/>
                </a:cubicBezTo>
                <a:cubicBezTo>
                  <a:pt x="3445" y="279"/>
                  <a:pt x="3371" y="290"/>
                  <a:pt x="3337" y="250"/>
                </a:cubicBezTo>
                <a:cubicBezTo>
                  <a:pt x="3304" y="212"/>
                  <a:pt x="3324" y="147"/>
                  <a:pt x="3374" y="135"/>
                </a:cubicBezTo>
                <a:close/>
                <a:moveTo>
                  <a:pt x="2937" y="135"/>
                </a:moveTo>
                <a:cubicBezTo>
                  <a:pt x="2991" y="121"/>
                  <a:pt x="3045" y="177"/>
                  <a:pt x="3021" y="227"/>
                </a:cubicBezTo>
                <a:cubicBezTo>
                  <a:pt x="3008" y="279"/>
                  <a:pt x="2933" y="290"/>
                  <a:pt x="2899" y="250"/>
                </a:cubicBezTo>
                <a:cubicBezTo>
                  <a:pt x="2867" y="212"/>
                  <a:pt x="2887" y="147"/>
                  <a:pt x="2937" y="135"/>
                </a:cubicBezTo>
                <a:close/>
                <a:moveTo>
                  <a:pt x="2499" y="135"/>
                </a:moveTo>
                <a:cubicBezTo>
                  <a:pt x="2554" y="121"/>
                  <a:pt x="2608" y="177"/>
                  <a:pt x="2584" y="227"/>
                </a:cubicBezTo>
                <a:cubicBezTo>
                  <a:pt x="2571" y="279"/>
                  <a:pt x="2496" y="290"/>
                  <a:pt x="2462" y="250"/>
                </a:cubicBezTo>
                <a:cubicBezTo>
                  <a:pt x="2430" y="212"/>
                  <a:pt x="2450" y="147"/>
                  <a:pt x="2499" y="135"/>
                </a:cubicBezTo>
                <a:close/>
                <a:moveTo>
                  <a:pt x="2062" y="135"/>
                </a:moveTo>
                <a:cubicBezTo>
                  <a:pt x="2116" y="121"/>
                  <a:pt x="2171" y="177"/>
                  <a:pt x="2147" y="227"/>
                </a:cubicBezTo>
                <a:cubicBezTo>
                  <a:pt x="2134" y="279"/>
                  <a:pt x="2059" y="290"/>
                  <a:pt x="2025" y="250"/>
                </a:cubicBezTo>
                <a:cubicBezTo>
                  <a:pt x="1992" y="212"/>
                  <a:pt x="2012" y="147"/>
                  <a:pt x="2062" y="135"/>
                </a:cubicBezTo>
                <a:close/>
                <a:moveTo>
                  <a:pt x="1625" y="135"/>
                </a:moveTo>
                <a:cubicBezTo>
                  <a:pt x="1679" y="121"/>
                  <a:pt x="1733" y="177"/>
                  <a:pt x="1710" y="227"/>
                </a:cubicBezTo>
                <a:cubicBezTo>
                  <a:pt x="1696" y="279"/>
                  <a:pt x="1621" y="290"/>
                  <a:pt x="1587" y="250"/>
                </a:cubicBezTo>
                <a:cubicBezTo>
                  <a:pt x="1555" y="212"/>
                  <a:pt x="1575" y="147"/>
                  <a:pt x="1625" y="135"/>
                </a:cubicBezTo>
                <a:close/>
                <a:moveTo>
                  <a:pt x="1187" y="135"/>
                </a:moveTo>
                <a:cubicBezTo>
                  <a:pt x="1242" y="121"/>
                  <a:pt x="1296" y="177"/>
                  <a:pt x="1272" y="227"/>
                </a:cubicBezTo>
                <a:cubicBezTo>
                  <a:pt x="1259" y="279"/>
                  <a:pt x="1184" y="290"/>
                  <a:pt x="1150" y="250"/>
                </a:cubicBezTo>
                <a:cubicBezTo>
                  <a:pt x="1118" y="212"/>
                  <a:pt x="1138" y="147"/>
                  <a:pt x="1187" y="135"/>
                </a:cubicBezTo>
                <a:close/>
                <a:moveTo>
                  <a:pt x="750" y="135"/>
                </a:moveTo>
                <a:cubicBezTo>
                  <a:pt x="804" y="121"/>
                  <a:pt x="859" y="177"/>
                  <a:pt x="835" y="227"/>
                </a:cubicBezTo>
                <a:cubicBezTo>
                  <a:pt x="822" y="279"/>
                  <a:pt x="747" y="290"/>
                  <a:pt x="713" y="250"/>
                </a:cubicBezTo>
                <a:cubicBezTo>
                  <a:pt x="680" y="212"/>
                  <a:pt x="700" y="147"/>
                  <a:pt x="750" y="135"/>
                </a:cubicBezTo>
                <a:close/>
                <a:moveTo>
                  <a:pt x="313" y="136"/>
                </a:moveTo>
                <a:cubicBezTo>
                  <a:pt x="366" y="117"/>
                  <a:pt x="421" y="177"/>
                  <a:pt x="398" y="227"/>
                </a:cubicBezTo>
                <a:cubicBezTo>
                  <a:pt x="384" y="280"/>
                  <a:pt x="307" y="293"/>
                  <a:pt x="276" y="251"/>
                </a:cubicBezTo>
                <a:cubicBezTo>
                  <a:pt x="241" y="214"/>
                  <a:pt x="262" y="143"/>
                  <a:pt x="313" y="136"/>
                </a:cubicBezTo>
                <a:close/>
                <a:moveTo>
                  <a:pt x="485" y="644"/>
                </a:moveTo>
                <a:cubicBezTo>
                  <a:pt x="461" y="649"/>
                  <a:pt x="448" y="625"/>
                  <a:pt x="448" y="607"/>
                </a:cubicBezTo>
                <a:cubicBezTo>
                  <a:pt x="448" y="539"/>
                  <a:pt x="448" y="473"/>
                  <a:pt x="448" y="408"/>
                </a:cubicBezTo>
                <a:cubicBezTo>
                  <a:pt x="443" y="408"/>
                  <a:pt x="432" y="408"/>
                  <a:pt x="424" y="408"/>
                </a:cubicBezTo>
                <a:cubicBezTo>
                  <a:pt x="424" y="596"/>
                  <a:pt x="427" y="788"/>
                  <a:pt x="424" y="976"/>
                </a:cubicBezTo>
                <a:cubicBezTo>
                  <a:pt x="429" y="1023"/>
                  <a:pt x="350" y="1031"/>
                  <a:pt x="345" y="987"/>
                </a:cubicBezTo>
                <a:cubicBezTo>
                  <a:pt x="345" y="871"/>
                  <a:pt x="345" y="759"/>
                  <a:pt x="345" y="644"/>
                </a:cubicBezTo>
                <a:cubicBezTo>
                  <a:pt x="345" y="644"/>
                  <a:pt x="345" y="644"/>
                  <a:pt x="339" y="644"/>
                </a:cubicBezTo>
                <a:cubicBezTo>
                  <a:pt x="339" y="644"/>
                  <a:pt x="339" y="644"/>
                  <a:pt x="331" y="644"/>
                </a:cubicBezTo>
                <a:cubicBezTo>
                  <a:pt x="331" y="644"/>
                  <a:pt x="331" y="644"/>
                  <a:pt x="326" y="644"/>
                </a:cubicBezTo>
                <a:cubicBezTo>
                  <a:pt x="326" y="759"/>
                  <a:pt x="326" y="871"/>
                  <a:pt x="326" y="987"/>
                </a:cubicBezTo>
                <a:cubicBezTo>
                  <a:pt x="321" y="1031"/>
                  <a:pt x="241" y="1023"/>
                  <a:pt x="246" y="976"/>
                </a:cubicBezTo>
                <a:cubicBezTo>
                  <a:pt x="244" y="788"/>
                  <a:pt x="246" y="596"/>
                  <a:pt x="246" y="408"/>
                </a:cubicBezTo>
                <a:cubicBezTo>
                  <a:pt x="238" y="408"/>
                  <a:pt x="228" y="408"/>
                  <a:pt x="222" y="408"/>
                </a:cubicBezTo>
                <a:cubicBezTo>
                  <a:pt x="222" y="473"/>
                  <a:pt x="222" y="539"/>
                  <a:pt x="222" y="607"/>
                </a:cubicBezTo>
                <a:cubicBezTo>
                  <a:pt x="222" y="625"/>
                  <a:pt x="209" y="649"/>
                  <a:pt x="185" y="644"/>
                </a:cubicBezTo>
                <a:cubicBezTo>
                  <a:pt x="167" y="646"/>
                  <a:pt x="159" y="623"/>
                  <a:pt x="161" y="607"/>
                </a:cubicBezTo>
                <a:cubicBezTo>
                  <a:pt x="159" y="539"/>
                  <a:pt x="161" y="471"/>
                  <a:pt x="161" y="403"/>
                </a:cubicBezTo>
                <a:cubicBezTo>
                  <a:pt x="161" y="371"/>
                  <a:pt x="161" y="335"/>
                  <a:pt x="188" y="314"/>
                </a:cubicBezTo>
                <a:cubicBezTo>
                  <a:pt x="225" y="285"/>
                  <a:pt x="273" y="290"/>
                  <a:pt x="318" y="290"/>
                </a:cubicBezTo>
                <a:cubicBezTo>
                  <a:pt x="323" y="290"/>
                  <a:pt x="329" y="290"/>
                  <a:pt x="334" y="290"/>
                </a:cubicBezTo>
                <a:cubicBezTo>
                  <a:pt x="342" y="290"/>
                  <a:pt x="347" y="290"/>
                  <a:pt x="352" y="290"/>
                </a:cubicBezTo>
                <a:cubicBezTo>
                  <a:pt x="398" y="290"/>
                  <a:pt x="445" y="285"/>
                  <a:pt x="482" y="314"/>
                </a:cubicBezTo>
                <a:cubicBezTo>
                  <a:pt x="509" y="335"/>
                  <a:pt x="509" y="371"/>
                  <a:pt x="509" y="403"/>
                </a:cubicBezTo>
                <a:cubicBezTo>
                  <a:pt x="509" y="471"/>
                  <a:pt x="512" y="539"/>
                  <a:pt x="509" y="607"/>
                </a:cubicBezTo>
                <a:cubicBezTo>
                  <a:pt x="512" y="623"/>
                  <a:pt x="504" y="646"/>
                  <a:pt x="485" y="644"/>
                </a:cubicBezTo>
                <a:close/>
                <a:moveTo>
                  <a:pt x="922" y="643"/>
                </a:moveTo>
                <a:cubicBezTo>
                  <a:pt x="899" y="648"/>
                  <a:pt x="885" y="624"/>
                  <a:pt x="885" y="606"/>
                </a:cubicBezTo>
                <a:cubicBezTo>
                  <a:pt x="885" y="538"/>
                  <a:pt x="885" y="473"/>
                  <a:pt x="885" y="407"/>
                </a:cubicBezTo>
                <a:cubicBezTo>
                  <a:pt x="880" y="407"/>
                  <a:pt x="869" y="407"/>
                  <a:pt x="861" y="407"/>
                </a:cubicBezTo>
                <a:cubicBezTo>
                  <a:pt x="861" y="596"/>
                  <a:pt x="852" y="787"/>
                  <a:pt x="861" y="975"/>
                </a:cubicBezTo>
                <a:cubicBezTo>
                  <a:pt x="864" y="1023"/>
                  <a:pt x="784" y="1031"/>
                  <a:pt x="782" y="986"/>
                </a:cubicBezTo>
                <a:cubicBezTo>
                  <a:pt x="775" y="871"/>
                  <a:pt x="782" y="758"/>
                  <a:pt x="782" y="643"/>
                </a:cubicBezTo>
                <a:cubicBezTo>
                  <a:pt x="782" y="643"/>
                  <a:pt x="782" y="643"/>
                  <a:pt x="777" y="643"/>
                </a:cubicBezTo>
                <a:cubicBezTo>
                  <a:pt x="777" y="643"/>
                  <a:pt x="777" y="643"/>
                  <a:pt x="769" y="643"/>
                </a:cubicBezTo>
                <a:cubicBezTo>
                  <a:pt x="769" y="643"/>
                  <a:pt x="769" y="643"/>
                  <a:pt x="763" y="643"/>
                </a:cubicBezTo>
                <a:cubicBezTo>
                  <a:pt x="763" y="758"/>
                  <a:pt x="770" y="871"/>
                  <a:pt x="763" y="986"/>
                </a:cubicBezTo>
                <a:cubicBezTo>
                  <a:pt x="761" y="1031"/>
                  <a:pt x="681" y="1023"/>
                  <a:pt x="684" y="975"/>
                </a:cubicBezTo>
                <a:cubicBezTo>
                  <a:pt x="693" y="787"/>
                  <a:pt x="684" y="596"/>
                  <a:pt x="684" y="407"/>
                </a:cubicBezTo>
                <a:cubicBezTo>
                  <a:pt x="676" y="407"/>
                  <a:pt x="665" y="407"/>
                  <a:pt x="660" y="407"/>
                </a:cubicBezTo>
                <a:cubicBezTo>
                  <a:pt x="660" y="473"/>
                  <a:pt x="660" y="538"/>
                  <a:pt x="660" y="606"/>
                </a:cubicBezTo>
                <a:cubicBezTo>
                  <a:pt x="660" y="624"/>
                  <a:pt x="647" y="648"/>
                  <a:pt x="623" y="643"/>
                </a:cubicBezTo>
                <a:cubicBezTo>
                  <a:pt x="604" y="645"/>
                  <a:pt x="598" y="622"/>
                  <a:pt x="599" y="606"/>
                </a:cubicBezTo>
                <a:cubicBezTo>
                  <a:pt x="603" y="538"/>
                  <a:pt x="599" y="470"/>
                  <a:pt x="599" y="402"/>
                </a:cubicBezTo>
                <a:cubicBezTo>
                  <a:pt x="599" y="370"/>
                  <a:pt x="599" y="334"/>
                  <a:pt x="625" y="313"/>
                </a:cubicBezTo>
                <a:cubicBezTo>
                  <a:pt x="662" y="284"/>
                  <a:pt x="710" y="289"/>
                  <a:pt x="755" y="289"/>
                </a:cubicBezTo>
                <a:cubicBezTo>
                  <a:pt x="761" y="289"/>
                  <a:pt x="766" y="289"/>
                  <a:pt x="771" y="289"/>
                </a:cubicBezTo>
                <a:cubicBezTo>
                  <a:pt x="779" y="289"/>
                  <a:pt x="784" y="289"/>
                  <a:pt x="790" y="289"/>
                </a:cubicBezTo>
                <a:cubicBezTo>
                  <a:pt x="835" y="289"/>
                  <a:pt x="883" y="284"/>
                  <a:pt x="920" y="313"/>
                </a:cubicBezTo>
                <a:cubicBezTo>
                  <a:pt x="946" y="334"/>
                  <a:pt x="946" y="370"/>
                  <a:pt x="946" y="402"/>
                </a:cubicBezTo>
                <a:cubicBezTo>
                  <a:pt x="946" y="470"/>
                  <a:pt x="942" y="538"/>
                  <a:pt x="946" y="606"/>
                </a:cubicBezTo>
                <a:cubicBezTo>
                  <a:pt x="947" y="622"/>
                  <a:pt x="941" y="645"/>
                  <a:pt x="922" y="643"/>
                </a:cubicBezTo>
                <a:close/>
                <a:moveTo>
                  <a:pt x="1360" y="643"/>
                </a:moveTo>
                <a:cubicBezTo>
                  <a:pt x="1336" y="648"/>
                  <a:pt x="1323" y="624"/>
                  <a:pt x="1323" y="606"/>
                </a:cubicBezTo>
                <a:cubicBezTo>
                  <a:pt x="1323" y="538"/>
                  <a:pt x="1323" y="473"/>
                  <a:pt x="1323" y="407"/>
                </a:cubicBezTo>
                <a:cubicBezTo>
                  <a:pt x="1317" y="407"/>
                  <a:pt x="1307" y="407"/>
                  <a:pt x="1299" y="407"/>
                </a:cubicBezTo>
                <a:cubicBezTo>
                  <a:pt x="1299" y="596"/>
                  <a:pt x="1289" y="787"/>
                  <a:pt x="1299" y="975"/>
                </a:cubicBezTo>
                <a:cubicBezTo>
                  <a:pt x="1301" y="1023"/>
                  <a:pt x="1222" y="1031"/>
                  <a:pt x="1219" y="986"/>
                </a:cubicBezTo>
                <a:cubicBezTo>
                  <a:pt x="1212" y="871"/>
                  <a:pt x="1219" y="758"/>
                  <a:pt x="1219" y="643"/>
                </a:cubicBezTo>
                <a:cubicBezTo>
                  <a:pt x="1219" y="643"/>
                  <a:pt x="1219" y="643"/>
                  <a:pt x="1214" y="643"/>
                </a:cubicBezTo>
                <a:cubicBezTo>
                  <a:pt x="1214" y="643"/>
                  <a:pt x="1214" y="643"/>
                  <a:pt x="1206" y="643"/>
                </a:cubicBezTo>
                <a:cubicBezTo>
                  <a:pt x="1206" y="643"/>
                  <a:pt x="1206" y="643"/>
                  <a:pt x="1201" y="643"/>
                </a:cubicBezTo>
                <a:cubicBezTo>
                  <a:pt x="1201" y="758"/>
                  <a:pt x="1207" y="871"/>
                  <a:pt x="1201" y="986"/>
                </a:cubicBezTo>
                <a:cubicBezTo>
                  <a:pt x="1198" y="1031"/>
                  <a:pt x="1119" y="1023"/>
                  <a:pt x="1121" y="975"/>
                </a:cubicBezTo>
                <a:cubicBezTo>
                  <a:pt x="1130" y="787"/>
                  <a:pt x="1121" y="596"/>
                  <a:pt x="1121" y="407"/>
                </a:cubicBezTo>
                <a:cubicBezTo>
                  <a:pt x="1113" y="407"/>
                  <a:pt x="1102" y="407"/>
                  <a:pt x="1097" y="407"/>
                </a:cubicBezTo>
                <a:cubicBezTo>
                  <a:pt x="1097" y="473"/>
                  <a:pt x="1097" y="538"/>
                  <a:pt x="1097" y="606"/>
                </a:cubicBezTo>
                <a:cubicBezTo>
                  <a:pt x="1097" y="624"/>
                  <a:pt x="1084" y="648"/>
                  <a:pt x="1060" y="643"/>
                </a:cubicBezTo>
                <a:cubicBezTo>
                  <a:pt x="1041" y="645"/>
                  <a:pt x="1035" y="622"/>
                  <a:pt x="1036" y="606"/>
                </a:cubicBezTo>
                <a:cubicBezTo>
                  <a:pt x="1040" y="538"/>
                  <a:pt x="1036" y="470"/>
                  <a:pt x="1036" y="402"/>
                </a:cubicBezTo>
                <a:cubicBezTo>
                  <a:pt x="1036" y="370"/>
                  <a:pt x="1036" y="334"/>
                  <a:pt x="1063" y="313"/>
                </a:cubicBezTo>
                <a:cubicBezTo>
                  <a:pt x="1100" y="284"/>
                  <a:pt x="1148" y="289"/>
                  <a:pt x="1193" y="289"/>
                </a:cubicBezTo>
                <a:cubicBezTo>
                  <a:pt x="1198" y="289"/>
                  <a:pt x="1203" y="289"/>
                  <a:pt x="1209" y="289"/>
                </a:cubicBezTo>
                <a:cubicBezTo>
                  <a:pt x="1216" y="289"/>
                  <a:pt x="1222" y="289"/>
                  <a:pt x="1227" y="289"/>
                </a:cubicBezTo>
                <a:cubicBezTo>
                  <a:pt x="1272" y="289"/>
                  <a:pt x="1320" y="284"/>
                  <a:pt x="1357" y="313"/>
                </a:cubicBezTo>
                <a:cubicBezTo>
                  <a:pt x="1384" y="334"/>
                  <a:pt x="1384" y="370"/>
                  <a:pt x="1384" y="402"/>
                </a:cubicBezTo>
                <a:cubicBezTo>
                  <a:pt x="1384" y="470"/>
                  <a:pt x="1379" y="538"/>
                  <a:pt x="1384" y="606"/>
                </a:cubicBezTo>
                <a:cubicBezTo>
                  <a:pt x="1385" y="622"/>
                  <a:pt x="1378" y="645"/>
                  <a:pt x="1360" y="643"/>
                </a:cubicBezTo>
                <a:close/>
                <a:moveTo>
                  <a:pt x="1797" y="643"/>
                </a:moveTo>
                <a:cubicBezTo>
                  <a:pt x="1773" y="648"/>
                  <a:pt x="1760" y="624"/>
                  <a:pt x="1760" y="606"/>
                </a:cubicBezTo>
                <a:cubicBezTo>
                  <a:pt x="1760" y="538"/>
                  <a:pt x="1760" y="473"/>
                  <a:pt x="1760" y="407"/>
                </a:cubicBezTo>
                <a:cubicBezTo>
                  <a:pt x="1755" y="407"/>
                  <a:pt x="1744" y="407"/>
                  <a:pt x="1736" y="407"/>
                </a:cubicBezTo>
                <a:cubicBezTo>
                  <a:pt x="1736" y="596"/>
                  <a:pt x="1727" y="787"/>
                  <a:pt x="1736" y="975"/>
                </a:cubicBezTo>
                <a:cubicBezTo>
                  <a:pt x="1738" y="1023"/>
                  <a:pt x="1659" y="1031"/>
                  <a:pt x="1656" y="986"/>
                </a:cubicBezTo>
                <a:cubicBezTo>
                  <a:pt x="1650" y="871"/>
                  <a:pt x="1656" y="758"/>
                  <a:pt x="1656" y="643"/>
                </a:cubicBezTo>
                <a:cubicBezTo>
                  <a:pt x="1656" y="643"/>
                  <a:pt x="1656" y="643"/>
                  <a:pt x="1651" y="643"/>
                </a:cubicBezTo>
                <a:cubicBezTo>
                  <a:pt x="1651" y="643"/>
                  <a:pt x="1651" y="643"/>
                  <a:pt x="1643" y="643"/>
                </a:cubicBezTo>
                <a:cubicBezTo>
                  <a:pt x="1643" y="643"/>
                  <a:pt x="1643" y="643"/>
                  <a:pt x="1638" y="643"/>
                </a:cubicBezTo>
                <a:cubicBezTo>
                  <a:pt x="1638" y="758"/>
                  <a:pt x="1645" y="871"/>
                  <a:pt x="1638" y="986"/>
                </a:cubicBezTo>
                <a:cubicBezTo>
                  <a:pt x="1635" y="1031"/>
                  <a:pt x="1556" y="1023"/>
                  <a:pt x="1558" y="975"/>
                </a:cubicBezTo>
                <a:cubicBezTo>
                  <a:pt x="1568" y="787"/>
                  <a:pt x="1558" y="596"/>
                  <a:pt x="1558" y="407"/>
                </a:cubicBezTo>
                <a:cubicBezTo>
                  <a:pt x="1550" y="407"/>
                  <a:pt x="1540" y="407"/>
                  <a:pt x="1534" y="407"/>
                </a:cubicBezTo>
                <a:cubicBezTo>
                  <a:pt x="1534" y="473"/>
                  <a:pt x="1534" y="538"/>
                  <a:pt x="1534" y="606"/>
                </a:cubicBezTo>
                <a:cubicBezTo>
                  <a:pt x="1534" y="624"/>
                  <a:pt x="1521" y="648"/>
                  <a:pt x="1497" y="643"/>
                </a:cubicBezTo>
                <a:cubicBezTo>
                  <a:pt x="1479" y="645"/>
                  <a:pt x="1472" y="622"/>
                  <a:pt x="1473" y="606"/>
                </a:cubicBezTo>
                <a:cubicBezTo>
                  <a:pt x="1478" y="538"/>
                  <a:pt x="1473" y="470"/>
                  <a:pt x="1473" y="402"/>
                </a:cubicBezTo>
                <a:cubicBezTo>
                  <a:pt x="1473" y="370"/>
                  <a:pt x="1473" y="334"/>
                  <a:pt x="1500" y="313"/>
                </a:cubicBezTo>
                <a:cubicBezTo>
                  <a:pt x="1537" y="284"/>
                  <a:pt x="1585" y="289"/>
                  <a:pt x="1630" y="289"/>
                </a:cubicBezTo>
                <a:cubicBezTo>
                  <a:pt x="1635" y="289"/>
                  <a:pt x="1641" y="289"/>
                  <a:pt x="1646" y="289"/>
                </a:cubicBezTo>
                <a:cubicBezTo>
                  <a:pt x="1654" y="289"/>
                  <a:pt x="1659" y="289"/>
                  <a:pt x="1664" y="289"/>
                </a:cubicBezTo>
                <a:cubicBezTo>
                  <a:pt x="1710" y="289"/>
                  <a:pt x="1757" y="284"/>
                  <a:pt x="1794" y="313"/>
                </a:cubicBezTo>
                <a:cubicBezTo>
                  <a:pt x="1821" y="334"/>
                  <a:pt x="1821" y="370"/>
                  <a:pt x="1821" y="402"/>
                </a:cubicBezTo>
                <a:cubicBezTo>
                  <a:pt x="1821" y="470"/>
                  <a:pt x="1817" y="538"/>
                  <a:pt x="1821" y="606"/>
                </a:cubicBezTo>
                <a:cubicBezTo>
                  <a:pt x="1822" y="622"/>
                  <a:pt x="1816" y="645"/>
                  <a:pt x="1797" y="643"/>
                </a:cubicBezTo>
                <a:close/>
                <a:moveTo>
                  <a:pt x="2234" y="643"/>
                </a:moveTo>
                <a:cubicBezTo>
                  <a:pt x="2210" y="648"/>
                  <a:pt x="2197" y="624"/>
                  <a:pt x="2197" y="606"/>
                </a:cubicBezTo>
                <a:cubicBezTo>
                  <a:pt x="2197" y="538"/>
                  <a:pt x="2197" y="473"/>
                  <a:pt x="2197" y="407"/>
                </a:cubicBezTo>
                <a:cubicBezTo>
                  <a:pt x="2192" y="407"/>
                  <a:pt x="2181" y="407"/>
                  <a:pt x="2173" y="407"/>
                </a:cubicBezTo>
                <a:cubicBezTo>
                  <a:pt x="2173" y="596"/>
                  <a:pt x="2164" y="787"/>
                  <a:pt x="2173" y="975"/>
                </a:cubicBezTo>
                <a:cubicBezTo>
                  <a:pt x="2176" y="1023"/>
                  <a:pt x="2096" y="1031"/>
                  <a:pt x="2094" y="986"/>
                </a:cubicBezTo>
                <a:cubicBezTo>
                  <a:pt x="2087" y="871"/>
                  <a:pt x="2094" y="758"/>
                  <a:pt x="2094" y="643"/>
                </a:cubicBezTo>
                <a:cubicBezTo>
                  <a:pt x="2094" y="643"/>
                  <a:pt x="2094" y="643"/>
                  <a:pt x="2088" y="643"/>
                </a:cubicBezTo>
                <a:cubicBezTo>
                  <a:pt x="2088" y="643"/>
                  <a:pt x="2088" y="643"/>
                  <a:pt x="2080" y="643"/>
                </a:cubicBezTo>
                <a:cubicBezTo>
                  <a:pt x="2080" y="643"/>
                  <a:pt x="2080" y="643"/>
                  <a:pt x="2075" y="643"/>
                </a:cubicBezTo>
                <a:cubicBezTo>
                  <a:pt x="2075" y="758"/>
                  <a:pt x="2082" y="871"/>
                  <a:pt x="2075" y="986"/>
                </a:cubicBezTo>
                <a:cubicBezTo>
                  <a:pt x="2073" y="1031"/>
                  <a:pt x="1993" y="1023"/>
                  <a:pt x="1996" y="975"/>
                </a:cubicBezTo>
                <a:cubicBezTo>
                  <a:pt x="2005" y="787"/>
                  <a:pt x="1996" y="596"/>
                  <a:pt x="1996" y="407"/>
                </a:cubicBezTo>
                <a:cubicBezTo>
                  <a:pt x="1988" y="407"/>
                  <a:pt x="1977" y="407"/>
                  <a:pt x="1972" y="407"/>
                </a:cubicBezTo>
                <a:cubicBezTo>
                  <a:pt x="1972" y="473"/>
                  <a:pt x="1972" y="538"/>
                  <a:pt x="1972" y="606"/>
                </a:cubicBezTo>
                <a:cubicBezTo>
                  <a:pt x="1972" y="624"/>
                  <a:pt x="1958" y="648"/>
                  <a:pt x="1935" y="643"/>
                </a:cubicBezTo>
                <a:cubicBezTo>
                  <a:pt x="1916" y="645"/>
                  <a:pt x="1910" y="622"/>
                  <a:pt x="1911" y="606"/>
                </a:cubicBezTo>
                <a:cubicBezTo>
                  <a:pt x="1915" y="538"/>
                  <a:pt x="1911" y="470"/>
                  <a:pt x="1911" y="402"/>
                </a:cubicBezTo>
                <a:cubicBezTo>
                  <a:pt x="1911" y="370"/>
                  <a:pt x="1911" y="334"/>
                  <a:pt x="1937" y="313"/>
                </a:cubicBezTo>
                <a:cubicBezTo>
                  <a:pt x="1974" y="284"/>
                  <a:pt x="2022" y="289"/>
                  <a:pt x="2067" y="289"/>
                </a:cubicBezTo>
                <a:cubicBezTo>
                  <a:pt x="2073" y="289"/>
                  <a:pt x="2078" y="289"/>
                  <a:pt x="2083" y="289"/>
                </a:cubicBezTo>
                <a:cubicBezTo>
                  <a:pt x="2091" y="289"/>
                  <a:pt x="2096" y="289"/>
                  <a:pt x="2102" y="289"/>
                </a:cubicBezTo>
                <a:cubicBezTo>
                  <a:pt x="2147" y="289"/>
                  <a:pt x="2195" y="284"/>
                  <a:pt x="2232" y="313"/>
                </a:cubicBezTo>
                <a:cubicBezTo>
                  <a:pt x="2258" y="334"/>
                  <a:pt x="2258" y="370"/>
                  <a:pt x="2258" y="402"/>
                </a:cubicBezTo>
                <a:cubicBezTo>
                  <a:pt x="2258" y="470"/>
                  <a:pt x="2254" y="538"/>
                  <a:pt x="2258" y="606"/>
                </a:cubicBezTo>
                <a:cubicBezTo>
                  <a:pt x="2259" y="622"/>
                  <a:pt x="2253" y="645"/>
                  <a:pt x="2234" y="643"/>
                </a:cubicBezTo>
                <a:close/>
                <a:moveTo>
                  <a:pt x="2672" y="643"/>
                </a:moveTo>
                <a:cubicBezTo>
                  <a:pt x="2648" y="648"/>
                  <a:pt x="2635" y="624"/>
                  <a:pt x="2635" y="606"/>
                </a:cubicBezTo>
                <a:cubicBezTo>
                  <a:pt x="2635" y="538"/>
                  <a:pt x="2635" y="473"/>
                  <a:pt x="2635" y="407"/>
                </a:cubicBezTo>
                <a:cubicBezTo>
                  <a:pt x="2629" y="407"/>
                  <a:pt x="2619" y="407"/>
                  <a:pt x="2611" y="407"/>
                </a:cubicBezTo>
                <a:cubicBezTo>
                  <a:pt x="2611" y="596"/>
                  <a:pt x="2601" y="787"/>
                  <a:pt x="2611" y="975"/>
                </a:cubicBezTo>
                <a:cubicBezTo>
                  <a:pt x="2613" y="1023"/>
                  <a:pt x="2534" y="1031"/>
                  <a:pt x="2531" y="986"/>
                </a:cubicBezTo>
                <a:cubicBezTo>
                  <a:pt x="2524" y="871"/>
                  <a:pt x="2531" y="758"/>
                  <a:pt x="2531" y="643"/>
                </a:cubicBezTo>
                <a:cubicBezTo>
                  <a:pt x="2531" y="643"/>
                  <a:pt x="2531" y="643"/>
                  <a:pt x="2526" y="643"/>
                </a:cubicBezTo>
                <a:cubicBezTo>
                  <a:pt x="2526" y="643"/>
                  <a:pt x="2526" y="643"/>
                  <a:pt x="2518" y="643"/>
                </a:cubicBezTo>
                <a:cubicBezTo>
                  <a:pt x="2518" y="643"/>
                  <a:pt x="2518" y="643"/>
                  <a:pt x="2513" y="643"/>
                </a:cubicBezTo>
                <a:cubicBezTo>
                  <a:pt x="2513" y="758"/>
                  <a:pt x="2519" y="871"/>
                  <a:pt x="2513" y="986"/>
                </a:cubicBezTo>
                <a:cubicBezTo>
                  <a:pt x="2510" y="1031"/>
                  <a:pt x="2431" y="1023"/>
                  <a:pt x="2433" y="975"/>
                </a:cubicBezTo>
                <a:cubicBezTo>
                  <a:pt x="2442" y="787"/>
                  <a:pt x="2433" y="596"/>
                  <a:pt x="2433" y="407"/>
                </a:cubicBezTo>
                <a:cubicBezTo>
                  <a:pt x="2425" y="407"/>
                  <a:pt x="2414" y="407"/>
                  <a:pt x="2409" y="407"/>
                </a:cubicBezTo>
                <a:cubicBezTo>
                  <a:pt x="2409" y="473"/>
                  <a:pt x="2409" y="538"/>
                  <a:pt x="2409" y="606"/>
                </a:cubicBezTo>
                <a:cubicBezTo>
                  <a:pt x="2409" y="624"/>
                  <a:pt x="2396" y="648"/>
                  <a:pt x="2372" y="643"/>
                </a:cubicBezTo>
                <a:cubicBezTo>
                  <a:pt x="2353" y="645"/>
                  <a:pt x="2347" y="622"/>
                  <a:pt x="2348" y="606"/>
                </a:cubicBezTo>
                <a:cubicBezTo>
                  <a:pt x="2352" y="538"/>
                  <a:pt x="2348" y="470"/>
                  <a:pt x="2348" y="402"/>
                </a:cubicBezTo>
                <a:cubicBezTo>
                  <a:pt x="2348" y="370"/>
                  <a:pt x="2348" y="334"/>
                  <a:pt x="2375" y="313"/>
                </a:cubicBezTo>
                <a:cubicBezTo>
                  <a:pt x="2412" y="284"/>
                  <a:pt x="2459" y="289"/>
                  <a:pt x="2505" y="289"/>
                </a:cubicBezTo>
                <a:cubicBezTo>
                  <a:pt x="2510" y="289"/>
                  <a:pt x="2515" y="289"/>
                  <a:pt x="2520" y="289"/>
                </a:cubicBezTo>
                <a:cubicBezTo>
                  <a:pt x="2528" y="289"/>
                  <a:pt x="2534" y="289"/>
                  <a:pt x="2539" y="289"/>
                </a:cubicBezTo>
                <a:cubicBezTo>
                  <a:pt x="2584" y="289"/>
                  <a:pt x="2632" y="284"/>
                  <a:pt x="2669" y="313"/>
                </a:cubicBezTo>
                <a:cubicBezTo>
                  <a:pt x="2696" y="334"/>
                  <a:pt x="2696" y="370"/>
                  <a:pt x="2696" y="402"/>
                </a:cubicBezTo>
                <a:cubicBezTo>
                  <a:pt x="2696" y="470"/>
                  <a:pt x="2691" y="538"/>
                  <a:pt x="2696" y="606"/>
                </a:cubicBezTo>
                <a:cubicBezTo>
                  <a:pt x="2697" y="622"/>
                  <a:pt x="2690" y="645"/>
                  <a:pt x="2672" y="643"/>
                </a:cubicBezTo>
                <a:close/>
                <a:moveTo>
                  <a:pt x="3109" y="643"/>
                </a:moveTo>
                <a:cubicBezTo>
                  <a:pt x="3085" y="648"/>
                  <a:pt x="3072" y="624"/>
                  <a:pt x="3072" y="606"/>
                </a:cubicBezTo>
                <a:cubicBezTo>
                  <a:pt x="3072" y="538"/>
                  <a:pt x="3072" y="473"/>
                  <a:pt x="3072" y="407"/>
                </a:cubicBezTo>
                <a:cubicBezTo>
                  <a:pt x="3067" y="407"/>
                  <a:pt x="3056" y="407"/>
                  <a:pt x="3048" y="407"/>
                </a:cubicBezTo>
                <a:cubicBezTo>
                  <a:pt x="3048" y="596"/>
                  <a:pt x="3039" y="787"/>
                  <a:pt x="3048" y="975"/>
                </a:cubicBezTo>
                <a:cubicBezTo>
                  <a:pt x="3050" y="1023"/>
                  <a:pt x="2971" y="1031"/>
                  <a:pt x="2968" y="986"/>
                </a:cubicBezTo>
                <a:cubicBezTo>
                  <a:pt x="2962" y="871"/>
                  <a:pt x="2968" y="758"/>
                  <a:pt x="2968" y="643"/>
                </a:cubicBezTo>
                <a:cubicBezTo>
                  <a:pt x="2968" y="643"/>
                  <a:pt x="2968" y="643"/>
                  <a:pt x="2963" y="643"/>
                </a:cubicBezTo>
                <a:cubicBezTo>
                  <a:pt x="2963" y="643"/>
                  <a:pt x="2963" y="643"/>
                  <a:pt x="2955" y="643"/>
                </a:cubicBezTo>
                <a:cubicBezTo>
                  <a:pt x="2955" y="643"/>
                  <a:pt x="2955" y="643"/>
                  <a:pt x="2950" y="643"/>
                </a:cubicBezTo>
                <a:cubicBezTo>
                  <a:pt x="2950" y="758"/>
                  <a:pt x="2957" y="871"/>
                  <a:pt x="2950" y="986"/>
                </a:cubicBezTo>
                <a:cubicBezTo>
                  <a:pt x="2947" y="1031"/>
                  <a:pt x="2868" y="1023"/>
                  <a:pt x="2870" y="975"/>
                </a:cubicBezTo>
                <a:cubicBezTo>
                  <a:pt x="2879" y="787"/>
                  <a:pt x="2870" y="596"/>
                  <a:pt x="2870" y="407"/>
                </a:cubicBezTo>
                <a:cubicBezTo>
                  <a:pt x="2862" y="407"/>
                  <a:pt x="2852" y="407"/>
                  <a:pt x="2846" y="407"/>
                </a:cubicBezTo>
                <a:cubicBezTo>
                  <a:pt x="2846" y="473"/>
                  <a:pt x="2846" y="538"/>
                  <a:pt x="2846" y="606"/>
                </a:cubicBezTo>
                <a:cubicBezTo>
                  <a:pt x="2846" y="624"/>
                  <a:pt x="2833" y="648"/>
                  <a:pt x="2809" y="643"/>
                </a:cubicBezTo>
                <a:cubicBezTo>
                  <a:pt x="2791" y="645"/>
                  <a:pt x="2784" y="622"/>
                  <a:pt x="2785" y="606"/>
                </a:cubicBezTo>
                <a:cubicBezTo>
                  <a:pt x="2790" y="538"/>
                  <a:pt x="2785" y="470"/>
                  <a:pt x="2785" y="402"/>
                </a:cubicBezTo>
                <a:cubicBezTo>
                  <a:pt x="2785" y="370"/>
                  <a:pt x="2785" y="334"/>
                  <a:pt x="2812" y="313"/>
                </a:cubicBezTo>
                <a:cubicBezTo>
                  <a:pt x="2849" y="284"/>
                  <a:pt x="2897" y="289"/>
                  <a:pt x="2942" y="289"/>
                </a:cubicBezTo>
                <a:cubicBezTo>
                  <a:pt x="2947" y="289"/>
                  <a:pt x="2952" y="289"/>
                  <a:pt x="2958" y="289"/>
                </a:cubicBezTo>
                <a:cubicBezTo>
                  <a:pt x="2966" y="289"/>
                  <a:pt x="2971" y="289"/>
                  <a:pt x="2976" y="289"/>
                </a:cubicBezTo>
                <a:cubicBezTo>
                  <a:pt x="3021" y="289"/>
                  <a:pt x="3069" y="284"/>
                  <a:pt x="3106" y="313"/>
                </a:cubicBezTo>
                <a:cubicBezTo>
                  <a:pt x="3133" y="334"/>
                  <a:pt x="3133" y="370"/>
                  <a:pt x="3133" y="402"/>
                </a:cubicBezTo>
                <a:cubicBezTo>
                  <a:pt x="3133" y="470"/>
                  <a:pt x="3128" y="538"/>
                  <a:pt x="3133" y="606"/>
                </a:cubicBezTo>
                <a:cubicBezTo>
                  <a:pt x="3134" y="622"/>
                  <a:pt x="3128" y="645"/>
                  <a:pt x="3109" y="643"/>
                </a:cubicBezTo>
                <a:close/>
                <a:moveTo>
                  <a:pt x="3546" y="643"/>
                </a:moveTo>
                <a:cubicBezTo>
                  <a:pt x="3522" y="648"/>
                  <a:pt x="3509" y="624"/>
                  <a:pt x="3509" y="606"/>
                </a:cubicBezTo>
                <a:cubicBezTo>
                  <a:pt x="3509" y="538"/>
                  <a:pt x="3509" y="473"/>
                  <a:pt x="3509" y="407"/>
                </a:cubicBezTo>
                <a:cubicBezTo>
                  <a:pt x="3504" y="407"/>
                  <a:pt x="3493" y="407"/>
                  <a:pt x="3485" y="407"/>
                </a:cubicBezTo>
                <a:cubicBezTo>
                  <a:pt x="3485" y="596"/>
                  <a:pt x="3476" y="787"/>
                  <a:pt x="3485" y="975"/>
                </a:cubicBezTo>
                <a:cubicBezTo>
                  <a:pt x="3488" y="1023"/>
                  <a:pt x="3408" y="1031"/>
                  <a:pt x="3406" y="986"/>
                </a:cubicBezTo>
                <a:cubicBezTo>
                  <a:pt x="3399" y="871"/>
                  <a:pt x="3406" y="758"/>
                  <a:pt x="3406" y="643"/>
                </a:cubicBezTo>
                <a:cubicBezTo>
                  <a:pt x="3406" y="643"/>
                  <a:pt x="3406" y="643"/>
                  <a:pt x="3400" y="643"/>
                </a:cubicBezTo>
                <a:cubicBezTo>
                  <a:pt x="3400" y="643"/>
                  <a:pt x="3400" y="643"/>
                  <a:pt x="3392" y="643"/>
                </a:cubicBezTo>
                <a:cubicBezTo>
                  <a:pt x="3392" y="643"/>
                  <a:pt x="3392" y="643"/>
                  <a:pt x="3387" y="643"/>
                </a:cubicBezTo>
                <a:cubicBezTo>
                  <a:pt x="3387" y="758"/>
                  <a:pt x="3394" y="871"/>
                  <a:pt x="3387" y="986"/>
                </a:cubicBezTo>
                <a:cubicBezTo>
                  <a:pt x="3384" y="1031"/>
                  <a:pt x="3305" y="1023"/>
                  <a:pt x="3308" y="975"/>
                </a:cubicBezTo>
                <a:cubicBezTo>
                  <a:pt x="3317" y="787"/>
                  <a:pt x="3308" y="596"/>
                  <a:pt x="3308" y="407"/>
                </a:cubicBezTo>
                <a:cubicBezTo>
                  <a:pt x="3300" y="407"/>
                  <a:pt x="3289" y="407"/>
                  <a:pt x="3284" y="407"/>
                </a:cubicBezTo>
                <a:cubicBezTo>
                  <a:pt x="3284" y="473"/>
                  <a:pt x="3284" y="538"/>
                  <a:pt x="3284" y="606"/>
                </a:cubicBezTo>
                <a:cubicBezTo>
                  <a:pt x="3284" y="624"/>
                  <a:pt x="3270" y="648"/>
                  <a:pt x="3247" y="643"/>
                </a:cubicBezTo>
                <a:cubicBezTo>
                  <a:pt x="3228" y="645"/>
                  <a:pt x="3222" y="622"/>
                  <a:pt x="3223" y="606"/>
                </a:cubicBezTo>
                <a:cubicBezTo>
                  <a:pt x="3227" y="538"/>
                  <a:pt x="3223" y="470"/>
                  <a:pt x="3223" y="402"/>
                </a:cubicBezTo>
                <a:cubicBezTo>
                  <a:pt x="3223" y="370"/>
                  <a:pt x="3223" y="334"/>
                  <a:pt x="3249" y="313"/>
                </a:cubicBezTo>
                <a:cubicBezTo>
                  <a:pt x="3286" y="284"/>
                  <a:pt x="3334" y="289"/>
                  <a:pt x="3379" y="289"/>
                </a:cubicBezTo>
                <a:cubicBezTo>
                  <a:pt x="3384" y="289"/>
                  <a:pt x="3390" y="289"/>
                  <a:pt x="3395" y="289"/>
                </a:cubicBezTo>
                <a:cubicBezTo>
                  <a:pt x="3403" y="289"/>
                  <a:pt x="3408" y="289"/>
                  <a:pt x="3414" y="289"/>
                </a:cubicBezTo>
                <a:cubicBezTo>
                  <a:pt x="3459" y="289"/>
                  <a:pt x="3507" y="284"/>
                  <a:pt x="3544" y="313"/>
                </a:cubicBezTo>
                <a:cubicBezTo>
                  <a:pt x="3570" y="334"/>
                  <a:pt x="3570" y="370"/>
                  <a:pt x="3570" y="402"/>
                </a:cubicBezTo>
                <a:cubicBezTo>
                  <a:pt x="3570" y="470"/>
                  <a:pt x="3566" y="538"/>
                  <a:pt x="3570" y="606"/>
                </a:cubicBezTo>
                <a:cubicBezTo>
                  <a:pt x="3571" y="622"/>
                  <a:pt x="3565" y="645"/>
                  <a:pt x="3546" y="643"/>
                </a:cubicBezTo>
                <a:close/>
                <a:moveTo>
                  <a:pt x="3984" y="643"/>
                </a:moveTo>
                <a:cubicBezTo>
                  <a:pt x="3960" y="648"/>
                  <a:pt x="3946" y="624"/>
                  <a:pt x="3946" y="606"/>
                </a:cubicBezTo>
                <a:cubicBezTo>
                  <a:pt x="3946" y="538"/>
                  <a:pt x="3946" y="473"/>
                  <a:pt x="3946" y="407"/>
                </a:cubicBezTo>
                <a:cubicBezTo>
                  <a:pt x="3941" y="407"/>
                  <a:pt x="3931" y="407"/>
                  <a:pt x="3923" y="407"/>
                </a:cubicBezTo>
                <a:cubicBezTo>
                  <a:pt x="3923" y="596"/>
                  <a:pt x="3913" y="787"/>
                  <a:pt x="3923" y="975"/>
                </a:cubicBezTo>
                <a:cubicBezTo>
                  <a:pt x="3925" y="1023"/>
                  <a:pt x="3846" y="1031"/>
                  <a:pt x="3843" y="986"/>
                </a:cubicBezTo>
                <a:cubicBezTo>
                  <a:pt x="3836" y="871"/>
                  <a:pt x="3843" y="758"/>
                  <a:pt x="3843" y="643"/>
                </a:cubicBezTo>
                <a:cubicBezTo>
                  <a:pt x="3843" y="643"/>
                  <a:pt x="3843" y="643"/>
                  <a:pt x="3838" y="643"/>
                </a:cubicBezTo>
                <a:cubicBezTo>
                  <a:pt x="3838" y="643"/>
                  <a:pt x="3838" y="643"/>
                  <a:pt x="3830" y="643"/>
                </a:cubicBezTo>
                <a:cubicBezTo>
                  <a:pt x="3830" y="643"/>
                  <a:pt x="3830" y="643"/>
                  <a:pt x="3824" y="643"/>
                </a:cubicBezTo>
                <a:cubicBezTo>
                  <a:pt x="3824" y="758"/>
                  <a:pt x="3831" y="871"/>
                  <a:pt x="3824" y="986"/>
                </a:cubicBezTo>
                <a:cubicBezTo>
                  <a:pt x="3822" y="1031"/>
                  <a:pt x="3743" y="1023"/>
                  <a:pt x="3745" y="975"/>
                </a:cubicBezTo>
                <a:cubicBezTo>
                  <a:pt x="3754" y="787"/>
                  <a:pt x="3745" y="596"/>
                  <a:pt x="3745" y="407"/>
                </a:cubicBezTo>
                <a:cubicBezTo>
                  <a:pt x="3737" y="407"/>
                  <a:pt x="3726" y="407"/>
                  <a:pt x="3721" y="407"/>
                </a:cubicBezTo>
                <a:cubicBezTo>
                  <a:pt x="3721" y="473"/>
                  <a:pt x="3721" y="538"/>
                  <a:pt x="3721" y="606"/>
                </a:cubicBezTo>
                <a:cubicBezTo>
                  <a:pt x="3721" y="624"/>
                  <a:pt x="3708" y="648"/>
                  <a:pt x="3684" y="643"/>
                </a:cubicBezTo>
                <a:cubicBezTo>
                  <a:pt x="3665" y="645"/>
                  <a:pt x="3659" y="622"/>
                  <a:pt x="3660" y="606"/>
                </a:cubicBezTo>
                <a:cubicBezTo>
                  <a:pt x="3664" y="538"/>
                  <a:pt x="3660" y="470"/>
                  <a:pt x="3660" y="402"/>
                </a:cubicBezTo>
                <a:cubicBezTo>
                  <a:pt x="3660" y="370"/>
                  <a:pt x="3660" y="334"/>
                  <a:pt x="3686" y="313"/>
                </a:cubicBezTo>
                <a:cubicBezTo>
                  <a:pt x="3724" y="284"/>
                  <a:pt x="3771" y="289"/>
                  <a:pt x="3816" y="289"/>
                </a:cubicBezTo>
                <a:cubicBezTo>
                  <a:pt x="3822" y="289"/>
                  <a:pt x="3827" y="289"/>
                  <a:pt x="3832" y="289"/>
                </a:cubicBezTo>
                <a:cubicBezTo>
                  <a:pt x="3840" y="289"/>
                  <a:pt x="3846" y="289"/>
                  <a:pt x="3851" y="289"/>
                </a:cubicBezTo>
                <a:cubicBezTo>
                  <a:pt x="3896" y="289"/>
                  <a:pt x="3944" y="284"/>
                  <a:pt x="3981" y="313"/>
                </a:cubicBezTo>
                <a:cubicBezTo>
                  <a:pt x="4008" y="334"/>
                  <a:pt x="4007" y="370"/>
                  <a:pt x="4007" y="402"/>
                </a:cubicBezTo>
                <a:cubicBezTo>
                  <a:pt x="4007" y="470"/>
                  <a:pt x="4003" y="538"/>
                  <a:pt x="4007" y="606"/>
                </a:cubicBezTo>
                <a:cubicBezTo>
                  <a:pt x="4008" y="622"/>
                  <a:pt x="4002" y="645"/>
                  <a:pt x="3984" y="643"/>
                </a:cubicBezTo>
                <a:close/>
                <a:moveTo>
                  <a:pt x="4421" y="644"/>
                </a:moveTo>
                <a:cubicBezTo>
                  <a:pt x="4397" y="649"/>
                  <a:pt x="4384" y="625"/>
                  <a:pt x="4384" y="607"/>
                </a:cubicBezTo>
                <a:cubicBezTo>
                  <a:pt x="4384" y="539"/>
                  <a:pt x="4384" y="473"/>
                  <a:pt x="4384" y="408"/>
                </a:cubicBezTo>
                <a:cubicBezTo>
                  <a:pt x="4378" y="408"/>
                  <a:pt x="4368" y="408"/>
                  <a:pt x="4360" y="408"/>
                </a:cubicBezTo>
                <a:cubicBezTo>
                  <a:pt x="4360" y="596"/>
                  <a:pt x="4363" y="788"/>
                  <a:pt x="4360" y="976"/>
                </a:cubicBezTo>
                <a:cubicBezTo>
                  <a:pt x="4365" y="1023"/>
                  <a:pt x="4286" y="1031"/>
                  <a:pt x="4280" y="987"/>
                </a:cubicBezTo>
                <a:cubicBezTo>
                  <a:pt x="4280" y="871"/>
                  <a:pt x="4280" y="759"/>
                  <a:pt x="4280" y="644"/>
                </a:cubicBezTo>
                <a:cubicBezTo>
                  <a:pt x="4280" y="644"/>
                  <a:pt x="4280" y="644"/>
                  <a:pt x="4275" y="644"/>
                </a:cubicBezTo>
                <a:cubicBezTo>
                  <a:pt x="4275" y="644"/>
                  <a:pt x="4275" y="644"/>
                  <a:pt x="4267" y="644"/>
                </a:cubicBezTo>
                <a:cubicBezTo>
                  <a:pt x="4267" y="644"/>
                  <a:pt x="4267" y="644"/>
                  <a:pt x="4262" y="644"/>
                </a:cubicBezTo>
                <a:cubicBezTo>
                  <a:pt x="4262" y="759"/>
                  <a:pt x="4262" y="871"/>
                  <a:pt x="4262" y="987"/>
                </a:cubicBezTo>
                <a:cubicBezTo>
                  <a:pt x="4256" y="1031"/>
                  <a:pt x="4177" y="1023"/>
                  <a:pt x="4182" y="976"/>
                </a:cubicBezTo>
                <a:cubicBezTo>
                  <a:pt x="4180" y="788"/>
                  <a:pt x="4182" y="596"/>
                  <a:pt x="4182" y="408"/>
                </a:cubicBezTo>
                <a:cubicBezTo>
                  <a:pt x="4174" y="408"/>
                  <a:pt x="4164" y="408"/>
                  <a:pt x="4158" y="408"/>
                </a:cubicBezTo>
                <a:cubicBezTo>
                  <a:pt x="4158" y="473"/>
                  <a:pt x="4158" y="539"/>
                  <a:pt x="4158" y="607"/>
                </a:cubicBezTo>
                <a:cubicBezTo>
                  <a:pt x="4158" y="625"/>
                  <a:pt x="4145" y="649"/>
                  <a:pt x="4121" y="644"/>
                </a:cubicBezTo>
                <a:cubicBezTo>
                  <a:pt x="4103" y="646"/>
                  <a:pt x="4095" y="623"/>
                  <a:pt x="4097" y="607"/>
                </a:cubicBezTo>
                <a:cubicBezTo>
                  <a:pt x="4095" y="539"/>
                  <a:pt x="4097" y="471"/>
                  <a:pt x="4097" y="403"/>
                </a:cubicBezTo>
                <a:cubicBezTo>
                  <a:pt x="4097" y="371"/>
                  <a:pt x="4097" y="335"/>
                  <a:pt x="4124" y="314"/>
                </a:cubicBezTo>
                <a:cubicBezTo>
                  <a:pt x="4161" y="285"/>
                  <a:pt x="4209" y="290"/>
                  <a:pt x="4254" y="290"/>
                </a:cubicBezTo>
                <a:cubicBezTo>
                  <a:pt x="4259" y="290"/>
                  <a:pt x="4264" y="290"/>
                  <a:pt x="4270" y="290"/>
                </a:cubicBezTo>
                <a:cubicBezTo>
                  <a:pt x="4278" y="290"/>
                  <a:pt x="4283" y="290"/>
                  <a:pt x="4288" y="290"/>
                </a:cubicBezTo>
                <a:cubicBezTo>
                  <a:pt x="4333" y="290"/>
                  <a:pt x="4381" y="285"/>
                  <a:pt x="4418" y="314"/>
                </a:cubicBezTo>
                <a:cubicBezTo>
                  <a:pt x="4445" y="335"/>
                  <a:pt x="4445" y="371"/>
                  <a:pt x="4445" y="403"/>
                </a:cubicBezTo>
                <a:cubicBezTo>
                  <a:pt x="4445" y="471"/>
                  <a:pt x="4447" y="539"/>
                  <a:pt x="4445" y="607"/>
                </a:cubicBezTo>
                <a:cubicBezTo>
                  <a:pt x="4447" y="623"/>
                  <a:pt x="4439" y="646"/>
                  <a:pt x="4421" y="6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B371B59E-2895-4234-9B60-7D0F882C54C9}"/>
              </a:ext>
            </a:extLst>
          </p:cNvPr>
          <p:cNvGrpSpPr/>
          <p:nvPr/>
        </p:nvGrpSpPr>
        <p:grpSpPr>
          <a:xfrm>
            <a:off x="1137961" y="4401669"/>
            <a:ext cx="5762625" cy="1228725"/>
            <a:chOff x="1608138" y="2503488"/>
            <a:chExt cx="5762625" cy="1228725"/>
          </a:xfrm>
        </p:grpSpPr>
        <p:sp>
          <p:nvSpPr>
            <p:cNvPr id="216" name="Freeform 5">
              <a:extLst>
                <a:ext uri="{FF2B5EF4-FFF2-40B4-BE49-F238E27FC236}">
                  <a16:creationId xmlns:a16="http://schemas.microsoft.com/office/drawing/2014/main" id="{6FE95F0A-03CD-4250-ADC4-8D10D7E5A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138" y="2728913"/>
              <a:ext cx="474663" cy="1003300"/>
            </a:xfrm>
            <a:custGeom>
              <a:avLst/>
              <a:gdLst>
                <a:gd name="T0" fmla="*/ 350 w 353"/>
                <a:gd name="T1" fmla="*/ 118 h 746"/>
                <a:gd name="T2" fmla="*/ 323 w 353"/>
                <a:gd name="T3" fmla="*/ 29 h 746"/>
                <a:gd name="T4" fmla="*/ 193 w 353"/>
                <a:gd name="T5" fmla="*/ 5 h 746"/>
                <a:gd name="T6" fmla="*/ 175 w 353"/>
                <a:gd name="T7" fmla="*/ 5 h 746"/>
                <a:gd name="T8" fmla="*/ 159 w 353"/>
                <a:gd name="T9" fmla="*/ 5 h 746"/>
                <a:gd name="T10" fmla="*/ 29 w 353"/>
                <a:gd name="T11" fmla="*/ 29 h 746"/>
                <a:gd name="T12" fmla="*/ 2 w 353"/>
                <a:gd name="T13" fmla="*/ 118 h 746"/>
                <a:gd name="T14" fmla="*/ 2 w 353"/>
                <a:gd name="T15" fmla="*/ 322 h 746"/>
                <a:gd name="T16" fmla="*/ 26 w 353"/>
                <a:gd name="T17" fmla="*/ 359 h 746"/>
                <a:gd name="T18" fmla="*/ 63 w 353"/>
                <a:gd name="T19" fmla="*/ 322 h 746"/>
                <a:gd name="T20" fmla="*/ 63 w 353"/>
                <a:gd name="T21" fmla="*/ 123 h 746"/>
                <a:gd name="T22" fmla="*/ 87 w 353"/>
                <a:gd name="T23" fmla="*/ 123 h 746"/>
                <a:gd name="T24" fmla="*/ 87 w 353"/>
                <a:gd name="T25" fmla="*/ 691 h 746"/>
                <a:gd name="T26" fmla="*/ 167 w 353"/>
                <a:gd name="T27" fmla="*/ 702 h 746"/>
                <a:gd name="T28" fmla="*/ 167 w 353"/>
                <a:gd name="T29" fmla="*/ 359 h 746"/>
                <a:gd name="T30" fmla="*/ 172 w 353"/>
                <a:gd name="T31" fmla="*/ 359 h 746"/>
                <a:gd name="T32" fmla="*/ 180 w 353"/>
                <a:gd name="T33" fmla="*/ 359 h 746"/>
                <a:gd name="T34" fmla="*/ 186 w 353"/>
                <a:gd name="T35" fmla="*/ 359 h 746"/>
                <a:gd name="T36" fmla="*/ 186 w 353"/>
                <a:gd name="T37" fmla="*/ 702 h 746"/>
                <a:gd name="T38" fmla="*/ 265 w 353"/>
                <a:gd name="T39" fmla="*/ 691 h 746"/>
                <a:gd name="T40" fmla="*/ 265 w 353"/>
                <a:gd name="T41" fmla="*/ 123 h 746"/>
                <a:gd name="T42" fmla="*/ 289 w 353"/>
                <a:gd name="T43" fmla="*/ 123 h 746"/>
                <a:gd name="T44" fmla="*/ 289 w 353"/>
                <a:gd name="T45" fmla="*/ 322 h 746"/>
                <a:gd name="T46" fmla="*/ 326 w 353"/>
                <a:gd name="T47" fmla="*/ 359 h 746"/>
                <a:gd name="T48" fmla="*/ 350 w 353"/>
                <a:gd name="T49" fmla="*/ 322 h 746"/>
                <a:gd name="T50" fmla="*/ 350 w 353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3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9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70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2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6" y="474"/>
                    <a:pt x="186" y="586"/>
                    <a:pt x="186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4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5" y="361"/>
                    <a:pt x="353" y="338"/>
                    <a:pt x="350" y="322"/>
                  </a:cubicBezTo>
                  <a:cubicBezTo>
                    <a:pt x="353" y="254"/>
                    <a:pt x="350" y="186"/>
                    <a:pt x="350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7" name="Freeform 6">
              <a:extLst>
                <a:ext uri="{FF2B5EF4-FFF2-40B4-BE49-F238E27FC236}">
                  <a16:creationId xmlns:a16="http://schemas.microsoft.com/office/drawing/2014/main" id="{D936A109-3018-4250-BDD6-C0F20F3D8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263" y="2503488"/>
              <a:ext cx="241300" cy="236538"/>
            </a:xfrm>
            <a:custGeom>
              <a:avLst/>
              <a:gdLst>
                <a:gd name="T0" fmla="*/ 157 w 180"/>
                <a:gd name="T1" fmla="*/ 110 h 176"/>
                <a:gd name="T2" fmla="*/ 72 w 180"/>
                <a:gd name="T3" fmla="*/ 19 h 176"/>
                <a:gd name="T4" fmla="*/ 35 w 180"/>
                <a:gd name="T5" fmla="*/ 134 h 176"/>
                <a:gd name="T6" fmla="*/ 157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7" y="110"/>
                  </a:moveTo>
                  <a:cubicBezTo>
                    <a:pt x="180" y="60"/>
                    <a:pt x="125" y="0"/>
                    <a:pt x="72" y="19"/>
                  </a:cubicBezTo>
                  <a:cubicBezTo>
                    <a:pt x="21" y="26"/>
                    <a:pt x="0" y="97"/>
                    <a:pt x="35" y="134"/>
                  </a:cubicBezTo>
                  <a:cubicBezTo>
                    <a:pt x="66" y="176"/>
                    <a:pt x="143" y="163"/>
                    <a:pt x="157" y="11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8" name="Freeform 7">
              <a:extLst>
                <a:ext uri="{FF2B5EF4-FFF2-40B4-BE49-F238E27FC236}">
                  <a16:creationId xmlns:a16="http://schemas.microsoft.com/office/drawing/2014/main" id="{40478872-68FC-4DBE-83CA-3E78DA4C5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688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1 w 349"/>
                <a:gd name="T31" fmla="*/ 359 h 747"/>
                <a:gd name="T32" fmla="*/ 179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1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9" name="Freeform 8">
              <a:extLst>
                <a:ext uri="{FF2B5EF4-FFF2-40B4-BE49-F238E27FC236}">
                  <a16:creationId xmlns:a16="http://schemas.microsoft.com/office/drawing/2014/main" id="{393BA463-F7C5-419B-B17C-AEFFCECD7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225" y="2509838"/>
              <a:ext cx="241300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2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0" name="Freeform 9">
              <a:extLst>
                <a:ext uri="{FF2B5EF4-FFF2-40B4-BE49-F238E27FC236}">
                  <a16:creationId xmlns:a16="http://schemas.microsoft.com/office/drawing/2014/main" id="{2659A4D3-A414-4DC6-9185-262AC67CF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4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2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3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1" name="Freeform 10">
              <a:extLst>
                <a:ext uri="{FF2B5EF4-FFF2-40B4-BE49-F238E27FC236}">
                  <a16:creationId xmlns:a16="http://schemas.microsoft.com/office/drawing/2014/main" id="{9B0F4801-D840-4D62-97CB-7823E36D2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188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2" name="Freeform 11">
              <a:extLst>
                <a:ext uri="{FF2B5EF4-FFF2-40B4-BE49-F238E27FC236}">
                  <a16:creationId xmlns:a16="http://schemas.microsoft.com/office/drawing/2014/main" id="{D1EBBE8E-904E-4F6B-A262-BC802FB8A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8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8" y="5"/>
                    <a:pt x="192" y="5"/>
                  </a:cubicBezTo>
                  <a:cubicBezTo>
                    <a:pt x="187" y="5"/>
                    <a:pt x="182" y="5"/>
                    <a:pt x="174" y="5"/>
                  </a:cubicBezTo>
                  <a:cubicBezTo>
                    <a:pt x="169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6" y="254"/>
                    <a:pt x="1" y="322"/>
                  </a:cubicBezTo>
                  <a:cubicBezTo>
                    <a:pt x="0" y="338"/>
                    <a:pt x="7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8" y="123"/>
                    <a:pt x="78" y="123"/>
                    <a:pt x="86" y="123"/>
                  </a:cubicBezTo>
                  <a:cubicBezTo>
                    <a:pt x="86" y="312"/>
                    <a:pt x="96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3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8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5" y="503"/>
                    <a:pt x="264" y="312"/>
                    <a:pt x="264" y="123"/>
                  </a:cubicBezTo>
                  <a:cubicBezTo>
                    <a:pt x="272" y="123"/>
                    <a:pt x="283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4" y="361"/>
                    <a:pt x="350" y="338"/>
                    <a:pt x="349" y="322"/>
                  </a:cubicBezTo>
                  <a:cubicBezTo>
                    <a:pt x="345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3" name="Freeform 12">
              <a:extLst>
                <a:ext uri="{FF2B5EF4-FFF2-40B4-BE49-F238E27FC236}">
                  <a16:creationId xmlns:a16="http://schemas.microsoft.com/office/drawing/2014/main" id="{C67AA04F-54A1-44FF-A17D-004141570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563" y="2509838"/>
              <a:ext cx="239713" cy="227013"/>
            </a:xfrm>
            <a:custGeom>
              <a:avLst/>
              <a:gdLst>
                <a:gd name="T0" fmla="*/ 155 w 178"/>
                <a:gd name="T1" fmla="*/ 106 h 169"/>
                <a:gd name="T2" fmla="*/ 70 w 178"/>
                <a:gd name="T3" fmla="*/ 14 h 169"/>
                <a:gd name="T4" fmla="*/ 32 w 178"/>
                <a:gd name="T5" fmla="*/ 129 h 169"/>
                <a:gd name="T6" fmla="*/ 155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5" y="106"/>
                  </a:moveTo>
                  <a:cubicBezTo>
                    <a:pt x="178" y="56"/>
                    <a:pt x="124" y="0"/>
                    <a:pt x="70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4" name="Freeform 13">
              <a:extLst>
                <a:ext uri="{FF2B5EF4-FFF2-40B4-BE49-F238E27FC236}">
                  <a16:creationId xmlns:a16="http://schemas.microsoft.com/office/drawing/2014/main" id="{72D69E42-F80A-446A-82C2-962E591D5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2728913"/>
              <a:ext cx="469900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0 w 349"/>
                <a:gd name="T31" fmla="*/ 359 h 747"/>
                <a:gd name="T32" fmla="*/ 178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8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0" y="359"/>
                    <a:pt x="170" y="359"/>
                    <a:pt x="170" y="359"/>
                  </a:cubicBezTo>
                  <a:cubicBezTo>
                    <a:pt x="178" y="359"/>
                    <a:pt x="178" y="359"/>
                    <a:pt x="178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0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5" name="Freeform 14">
              <a:extLst>
                <a:ext uri="{FF2B5EF4-FFF2-40B4-BE49-F238E27FC236}">
                  <a16:creationId xmlns:a16="http://schemas.microsoft.com/office/drawing/2014/main" id="{5DEF8690-E2CE-46EF-8244-58AC92861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938" y="2509838"/>
              <a:ext cx="239713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2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6" name="Freeform 15">
              <a:extLst>
                <a:ext uri="{FF2B5EF4-FFF2-40B4-BE49-F238E27FC236}">
                  <a16:creationId xmlns:a16="http://schemas.microsoft.com/office/drawing/2014/main" id="{DA3BE8F9-D268-4045-B495-F9B16452D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88" y="2728913"/>
              <a:ext cx="471488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3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3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2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2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3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7" name="Freeform 16">
              <a:extLst>
                <a:ext uri="{FF2B5EF4-FFF2-40B4-BE49-F238E27FC236}">
                  <a16:creationId xmlns:a16="http://schemas.microsoft.com/office/drawing/2014/main" id="{5311AD69-92E5-4DBD-90CE-454A126AF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509838"/>
              <a:ext cx="238125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8" name="Freeform 17">
              <a:extLst>
                <a:ext uri="{FF2B5EF4-FFF2-40B4-BE49-F238E27FC236}">
                  <a16:creationId xmlns:a16="http://schemas.microsoft.com/office/drawing/2014/main" id="{28DC4D54-B561-430F-82C0-0485467ED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563" y="2728913"/>
              <a:ext cx="469900" cy="1003300"/>
            </a:xfrm>
            <a:custGeom>
              <a:avLst/>
              <a:gdLst>
                <a:gd name="T0" fmla="*/ 349 w 350"/>
                <a:gd name="T1" fmla="*/ 118 h 747"/>
                <a:gd name="T2" fmla="*/ 322 w 350"/>
                <a:gd name="T3" fmla="*/ 29 h 747"/>
                <a:gd name="T4" fmla="*/ 192 w 350"/>
                <a:gd name="T5" fmla="*/ 5 h 747"/>
                <a:gd name="T6" fmla="*/ 174 w 350"/>
                <a:gd name="T7" fmla="*/ 5 h 747"/>
                <a:gd name="T8" fmla="*/ 158 w 350"/>
                <a:gd name="T9" fmla="*/ 5 h 747"/>
                <a:gd name="T10" fmla="*/ 28 w 350"/>
                <a:gd name="T11" fmla="*/ 29 h 747"/>
                <a:gd name="T12" fmla="*/ 1 w 350"/>
                <a:gd name="T13" fmla="*/ 118 h 747"/>
                <a:gd name="T14" fmla="*/ 1 w 350"/>
                <a:gd name="T15" fmla="*/ 322 h 747"/>
                <a:gd name="T16" fmla="*/ 25 w 350"/>
                <a:gd name="T17" fmla="*/ 359 h 747"/>
                <a:gd name="T18" fmla="*/ 62 w 350"/>
                <a:gd name="T19" fmla="*/ 322 h 747"/>
                <a:gd name="T20" fmla="*/ 62 w 350"/>
                <a:gd name="T21" fmla="*/ 123 h 747"/>
                <a:gd name="T22" fmla="*/ 86 w 350"/>
                <a:gd name="T23" fmla="*/ 123 h 747"/>
                <a:gd name="T24" fmla="*/ 86 w 350"/>
                <a:gd name="T25" fmla="*/ 691 h 747"/>
                <a:gd name="T26" fmla="*/ 166 w 350"/>
                <a:gd name="T27" fmla="*/ 702 h 747"/>
                <a:gd name="T28" fmla="*/ 166 w 350"/>
                <a:gd name="T29" fmla="*/ 359 h 747"/>
                <a:gd name="T30" fmla="*/ 171 w 350"/>
                <a:gd name="T31" fmla="*/ 359 h 747"/>
                <a:gd name="T32" fmla="*/ 179 w 350"/>
                <a:gd name="T33" fmla="*/ 359 h 747"/>
                <a:gd name="T34" fmla="*/ 184 w 350"/>
                <a:gd name="T35" fmla="*/ 359 h 747"/>
                <a:gd name="T36" fmla="*/ 184 w 350"/>
                <a:gd name="T37" fmla="*/ 702 h 747"/>
                <a:gd name="T38" fmla="*/ 264 w 350"/>
                <a:gd name="T39" fmla="*/ 691 h 747"/>
                <a:gd name="T40" fmla="*/ 264 w 350"/>
                <a:gd name="T41" fmla="*/ 123 h 747"/>
                <a:gd name="T42" fmla="*/ 288 w 350"/>
                <a:gd name="T43" fmla="*/ 123 h 747"/>
                <a:gd name="T44" fmla="*/ 288 w 350"/>
                <a:gd name="T45" fmla="*/ 322 h 747"/>
                <a:gd name="T46" fmla="*/ 325 w 350"/>
                <a:gd name="T47" fmla="*/ 359 h 747"/>
                <a:gd name="T48" fmla="*/ 349 w 350"/>
                <a:gd name="T49" fmla="*/ 322 h 747"/>
                <a:gd name="T50" fmla="*/ 349 w 350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0" h="747">
                  <a:moveTo>
                    <a:pt x="349" y="118"/>
                  </a:moveTo>
                  <a:cubicBezTo>
                    <a:pt x="349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2" y="5"/>
                    <a:pt x="174" y="5"/>
                  </a:cubicBezTo>
                  <a:cubicBezTo>
                    <a:pt x="168" y="5"/>
                    <a:pt x="163" y="5"/>
                    <a:pt x="158" y="5"/>
                  </a:cubicBezTo>
                  <a:cubicBezTo>
                    <a:pt x="113" y="5"/>
                    <a:pt x="65" y="0"/>
                    <a:pt x="28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6" y="254"/>
                    <a:pt x="1" y="322"/>
                  </a:cubicBezTo>
                  <a:cubicBezTo>
                    <a:pt x="0" y="338"/>
                    <a:pt x="7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8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6" y="702"/>
                  </a:cubicBezTo>
                  <a:cubicBezTo>
                    <a:pt x="173" y="587"/>
                    <a:pt x="166" y="474"/>
                    <a:pt x="166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8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5" y="503"/>
                    <a:pt x="264" y="312"/>
                    <a:pt x="264" y="123"/>
                  </a:cubicBezTo>
                  <a:cubicBezTo>
                    <a:pt x="272" y="123"/>
                    <a:pt x="283" y="123"/>
                    <a:pt x="288" y="123"/>
                  </a:cubicBezTo>
                  <a:cubicBezTo>
                    <a:pt x="288" y="189"/>
                    <a:pt x="288" y="254"/>
                    <a:pt x="288" y="322"/>
                  </a:cubicBezTo>
                  <a:cubicBezTo>
                    <a:pt x="288" y="340"/>
                    <a:pt x="301" y="364"/>
                    <a:pt x="325" y="359"/>
                  </a:cubicBezTo>
                  <a:cubicBezTo>
                    <a:pt x="344" y="361"/>
                    <a:pt x="350" y="338"/>
                    <a:pt x="349" y="322"/>
                  </a:cubicBezTo>
                  <a:cubicBezTo>
                    <a:pt x="344" y="254"/>
                    <a:pt x="349" y="186"/>
                    <a:pt x="349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9" name="Freeform 18">
              <a:extLst>
                <a:ext uri="{FF2B5EF4-FFF2-40B4-BE49-F238E27FC236}">
                  <a16:creationId xmlns:a16="http://schemas.microsoft.com/office/drawing/2014/main" id="{53497840-D864-4C20-8473-2711B3826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8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70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70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0" name="Freeform 19">
              <a:extLst>
                <a:ext uri="{FF2B5EF4-FFF2-40B4-BE49-F238E27FC236}">
                  <a16:creationId xmlns:a16="http://schemas.microsoft.com/office/drawing/2014/main" id="{24A882CE-F939-412E-B6B1-566763774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525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0 w 349"/>
                <a:gd name="T31" fmla="*/ 359 h 747"/>
                <a:gd name="T32" fmla="*/ 178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3 w 349"/>
                <a:gd name="T39" fmla="*/ 691 h 747"/>
                <a:gd name="T40" fmla="*/ 263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4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8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6" y="5"/>
                    <a:pt x="181" y="5"/>
                    <a:pt x="173" y="5"/>
                  </a:cubicBezTo>
                  <a:cubicBezTo>
                    <a:pt x="168" y="5"/>
                    <a:pt x="162" y="5"/>
                    <a:pt x="157" y="5"/>
                  </a:cubicBezTo>
                  <a:cubicBezTo>
                    <a:pt x="112" y="5"/>
                    <a:pt x="64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8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3" y="739"/>
                    <a:pt x="162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0" y="359"/>
                    <a:pt x="170" y="359"/>
                    <a:pt x="170" y="359"/>
                  </a:cubicBezTo>
                  <a:cubicBezTo>
                    <a:pt x="178" y="359"/>
                    <a:pt x="178" y="359"/>
                    <a:pt x="178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6" y="747"/>
                    <a:pt x="266" y="739"/>
                    <a:pt x="263" y="691"/>
                  </a:cubicBezTo>
                  <a:cubicBezTo>
                    <a:pt x="254" y="503"/>
                    <a:pt x="263" y="312"/>
                    <a:pt x="263" y="123"/>
                  </a:cubicBezTo>
                  <a:cubicBezTo>
                    <a:pt x="271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0" y="364"/>
                    <a:pt x="324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1" name="Freeform 20">
              <a:extLst>
                <a:ext uri="{FF2B5EF4-FFF2-40B4-BE49-F238E27FC236}">
                  <a16:creationId xmlns:a16="http://schemas.microsoft.com/office/drawing/2014/main" id="{1D2A8A12-8F7B-4486-AFCC-CA27DF248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4063" y="2509838"/>
              <a:ext cx="241300" cy="227013"/>
            </a:xfrm>
            <a:custGeom>
              <a:avLst/>
              <a:gdLst>
                <a:gd name="T0" fmla="*/ 155 w 179"/>
                <a:gd name="T1" fmla="*/ 106 h 169"/>
                <a:gd name="T2" fmla="*/ 70 w 179"/>
                <a:gd name="T3" fmla="*/ 14 h 169"/>
                <a:gd name="T4" fmla="*/ 33 w 179"/>
                <a:gd name="T5" fmla="*/ 129 h 169"/>
                <a:gd name="T6" fmla="*/ 155 w 179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69">
                  <a:moveTo>
                    <a:pt x="155" y="106"/>
                  </a:moveTo>
                  <a:cubicBezTo>
                    <a:pt x="179" y="56"/>
                    <a:pt x="124" y="0"/>
                    <a:pt x="70" y="14"/>
                  </a:cubicBezTo>
                  <a:cubicBezTo>
                    <a:pt x="20" y="26"/>
                    <a:pt x="0" y="91"/>
                    <a:pt x="33" y="129"/>
                  </a:cubicBezTo>
                  <a:cubicBezTo>
                    <a:pt x="67" y="169"/>
                    <a:pt x="141" y="158"/>
                    <a:pt x="155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2" name="Freeform 21">
              <a:extLst>
                <a:ext uri="{FF2B5EF4-FFF2-40B4-BE49-F238E27FC236}">
                  <a16:creationId xmlns:a16="http://schemas.microsoft.com/office/drawing/2014/main" id="{9AFBE929-D965-4586-90ED-F3E389869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0" y="2728913"/>
              <a:ext cx="468313" cy="1003300"/>
            </a:xfrm>
            <a:custGeom>
              <a:avLst/>
              <a:gdLst>
                <a:gd name="T0" fmla="*/ 348 w 349"/>
                <a:gd name="T1" fmla="*/ 118 h 747"/>
                <a:gd name="T2" fmla="*/ 322 w 349"/>
                <a:gd name="T3" fmla="*/ 29 h 747"/>
                <a:gd name="T4" fmla="*/ 192 w 349"/>
                <a:gd name="T5" fmla="*/ 5 h 747"/>
                <a:gd name="T6" fmla="*/ 173 w 349"/>
                <a:gd name="T7" fmla="*/ 5 h 747"/>
                <a:gd name="T8" fmla="*/ 157 w 349"/>
                <a:gd name="T9" fmla="*/ 5 h 747"/>
                <a:gd name="T10" fmla="*/ 27 w 349"/>
                <a:gd name="T11" fmla="*/ 29 h 747"/>
                <a:gd name="T12" fmla="*/ 1 w 349"/>
                <a:gd name="T13" fmla="*/ 118 h 747"/>
                <a:gd name="T14" fmla="*/ 1 w 349"/>
                <a:gd name="T15" fmla="*/ 322 h 747"/>
                <a:gd name="T16" fmla="*/ 25 w 349"/>
                <a:gd name="T17" fmla="*/ 359 h 747"/>
                <a:gd name="T18" fmla="*/ 62 w 349"/>
                <a:gd name="T19" fmla="*/ 322 h 747"/>
                <a:gd name="T20" fmla="*/ 62 w 349"/>
                <a:gd name="T21" fmla="*/ 123 h 747"/>
                <a:gd name="T22" fmla="*/ 86 w 349"/>
                <a:gd name="T23" fmla="*/ 123 h 747"/>
                <a:gd name="T24" fmla="*/ 86 w 349"/>
                <a:gd name="T25" fmla="*/ 691 h 747"/>
                <a:gd name="T26" fmla="*/ 165 w 349"/>
                <a:gd name="T27" fmla="*/ 702 h 747"/>
                <a:gd name="T28" fmla="*/ 165 w 349"/>
                <a:gd name="T29" fmla="*/ 359 h 747"/>
                <a:gd name="T30" fmla="*/ 171 w 349"/>
                <a:gd name="T31" fmla="*/ 359 h 747"/>
                <a:gd name="T32" fmla="*/ 179 w 349"/>
                <a:gd name="T33" fmla="*/ 359 h 747"/>
                <a:gd name="T34" fmla="*/ 184 w 349"/>
                <a:gd name="T35" fmla="*/ 359 h 747"/>
                <a:gd name="T36" fmla="*/ 184 w 349"/>
                <a:gd name="T37" fmla="*/ 702 h 747"/>
                <a:gd name="T38" fmla="*/ 264 w 349"/>
                <a:gd name="T39" fmla="*/ 691 h 747"/>
                <a:gd name="T40" fmla="*/ 264 w 349"/>
                <a:gd name="T41" fmla="*/ 123 h 747"/>
                <a:gd name="T42" fmla="*/ 287 w 349"/>
                <a:gd name="T43" fmla="*/ 123 h 747"/>
                <a:gd name="T44" fmla="*/ 287 w 349"/>
                <a:gd name="T45" fmla="*/ 322 h 747"/>
                <a:gd name="T46" fmla="*/ 325 w 349"/>
                <a:gd name="T47" fmla="*/ 359 h 747"/>
                <a:gd name="T48" fmla="*/ 348 w 349"/>
                <a:gd name="T49" fmla="*/ 322 h 747"/>
                <a:gd name="T50" fmla="*/ 348 w 349"/>
                <a:gd name="T51" fmla="*/ 118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747">
                  <a:moveTo>
                    <a:pt x="348" y="118"/>
                  </a:moveTo>
                  <a:cubicBezTo>
                    <a:pt x="348" y="86"/>
                    <a:pt x="349" y="50"/>
                    <a:pt x="322" y="29"/>
                  </a:cubicBezTo>
                  <a:cubicBezTo>
                    <a:pt x="285" y="0"/>
                    <a:pt x="237" y="5"/>
                    <a:pt x="192" y="5"/>
                  </a:cubicBezTo>
                  <a:cubicBezTo>
                    <a:pt x="187" y="5"/>
                    <a:pt x="181" y="5"/>
                    <a:pt x="173" y="5"/>
                  </a:cubicBezTo>
                  <a:cubicBezTo>
                    <a:pt x="168" y="5"/>
                    <a:pt x="163" y="5"/>
                    <a:pt x="157" y="5"/>
                  </a:cubicBezTo>
                  <a:cubicBezTo>
                    <a:pt x="112" y="5"/>
                    <a:pt x="65" y="0"/>
                    <a:pt x="27" y="29"/>
                  </a:cubicBezTo>
                  <a:cubicBezTo>
                    <a:pt x="1" y="50"/>
                    <a:pt x="1" y="86"/>
                    <a:pt x="1" y="118"/>
                  </a:cubicBezTo>
                  <a:cubicBezTo>
                    <a:pt x="1" y="186"/>
                    <a:pt x="5" y="254"/>
                    <a:pt x="1" y="322"/>
                  </a:cubicBezTo>
                  <a:cubicBezTo>
                    <a:pt x="0" y="338"/>
                    <a:pt x="6" y="361"/>
                    <a:pt x="25" y="359"/>
                  </a:cubicBezTo>
                  <a:cubicBezTo>
                    <a:pt x="49" y="364"/>
                    <a:pt x="62" y="340"/>
                    <a:pt x="62" y="322"/>
                  </a:cubicBezTo>
                  <a:cubicBezTo>
                    <a:pt x="62" y="254"/>
                    <a:pt x="62" y="189"/>
                    <a:pt x="62" y="123"/>
                  </a:cubicBezTo>
                  <a:cubicBezTo>
                    <a:pt x="67" y="123"/>
                    <a:pt x="78" y="123"/>
                    <a:pt x="86" y="123"/>
                  </a:cubicBezTo>
                  <a:cubicBezTo>
                    <a:pt x="86" y="312"/>
                    <a:pt x="95" y="503"/>
                    <a:pt x="86" y="691"/>
                  </a:cubicBezTo>
                  <a:cubicBezTo>
                    <a:pt x="84" y="739"/>
                    <a:pt x="163" y="747"/>
                    <a:pt x="165" y="702"/>
                  </a:cubicBezTo>
                  <a:cubicBezTo>
                    <a:pt x="172" y="587"/>
                    <a:pt x="165" y="474"/>
                    <a:pt x="165" y="359"/>
                  </a:cubicBezTo>
                  <a:cubicBezTo>
                    <a:pt x="171" y="359"/>
                    <a:pt x="171" y="359"/>
                    <a:pt x="171" y="359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4" y="474"/>
                    <a:pt x="177" y="587"/>
                    <a:pt x="184" y="702"/>
                  </a:cubicBezTo>
                  <a:cubicBezTo>
                    <a:pt x="187" y="747"/>
                    <a:pt x="266" y="739"/>
                    <a:pt x="264" y="691"/>
                  </a:cubicBezTo>
                  <a:cubicBezTo>
                    <a:pt x="254" y="503"/>
                    <a:pt x="264" y="312"/>
                    <a:pt x="264" y="123"/>
                  </a:cubicBezTo>
                  <a:cubicBezTo>
                    <a:pt x="272" y="123"/>
                    <a:pt x="282" y="123"/>
                    <a:pt x="287" y="123"/>
                  </a:cubicBezTo>
                  <a:cubicBezTo>
                    <a:pt x="287" y="189"/>
                    <a:pt x="287" y="254"/>
                    <a:pt x="287" y="322"/>
                  </a:cubicBezTo>
                  <a:cubicBezTo>
                    <a:pt x="287" y="340"/>
                    <a:pt x="301" y="364"/>
                    <a:pt x="325" y="359"/>
                  </a:cubicBezTo>
                  <a:cubicBezTo>
                    <a:pt x="343" y="361"/>
                    <a:pt x="349" y="338"/>
                    <a:pt x="348" y="322"/>
                  </a:cubicBezTo>
                  <a:cubicBezTo>
                    <a:pt x="344" y="254"/>
                    <a:pt x="348" y="186"/>
                    <a:pt x="348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3" name="Freeform 22">
              <a:extLst>
                <a:ext uri="{FF2B5EF4-FFF2-40B4-BE49-F238E27FC236}">
                  <a16:creationId xmlns:a16="http://schemas.microsoft.com/office/drawing/2014/main" id="{DBC37C17-BD15-4B29-9808-99C2F88CC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5" y="2509838"/>
              <a:ext cx="239713" cy="227013"/>
            </a:xfrm>
            <a:custGeom>
              <a:avLst/>
              <a:gdLst>
                <a:gd name="T0" fmla="*/ 154 w 178"/>
                <a:gd name="T1" fmla="*/ 106 h 169"/>
                <a:gd name="T2" fmla="*/ 69 w 178"/>
                <a:gd name="T3" fmla="*/ 14 h 169"/>
                <a:gd name="T4" fmla="*/ 32 w 178"/>
                <a:gd name="T5" fmla="*/ 129 h 169"/>
                <a:gd name="T6" fmla="*/ 154 w 178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9">
                  <a:moveTo>
                    <a:pt x="154" y="106"/>
                  </a:moveTo>
                  <a:cubicBezTo>
                    <a:pt x="178" y="56"/>
                    <a:pt x="124" y="0"/>
                    <a:pt x="69" y="14"/>
                  </a:cubicBezTo>
                  <a:cubicBezTo>
                    <a:pt x="20" y="26"/>
                    <a:pt x="0" y="91"/>
                    <a:pt x="32" y="129"/>
                  </a:cubicBezTo>
                  <a:cubicBezTo>
                    <a:pt x="66" y="169"/>
                    <a:pt x="141" y="158"/>
                    <a:pt x="154" y="10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4" name="Freeform 23">
              <a:extLst>
                <a:ext uri="{FF2B5EF4-FFF2-40B4-BE49-F238E27FC236}">
                  <a16:creationId xmlns:a16="http://schemas.microsoft.com/office/drawing/2014/main" id="{FABE9D88-3B07-411B-93EC-F596EA072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2728913"/>
              <a:ext cx="473075" cy="1003300"/>
            </a:xfrm>
            <a:custGeom>
              <a:avLst/>
              <a:gdLst>
                <a:gd name="T0" fmla="*/ 350 w 352"/>
                <a:gd name="T1" fmla="*/ 118 h 746"/>
                <a:gd name="T2" fmla="*/ 323 w 352"/>
                <a:gd name="T3" fmla="*/ 29 h 746"/>
                <a:gd name="T4" fmla="*/ 193 w 352"/>
                <a:gd name="T5" fmla="*/ 5 h 746"/>
                <a:gd name="T6" fmla="*/ 175 w 352"/>
                <a:gd name="T7" fmla="*/ 5 h 746"/>
                <a:gd name="T8" fmla="*/ 159 w 352"/>
                <a:gd name="T9" fmla="*/ 5 h 746"/>
                <a:gd name="T10" fmla="*/ 29 w 352"/>
                <a:gd name="T11" fmla="*/ 29 h 746"/>
                <a:gd name="T12" fmla="*/ 2 w 352"/>
                <a:gd name="T13" fmla="*/ 118 h 746"/>
                <a:gd name="T14" fmla="*/ 2 w 352"/>
                <a:gd name="T15" fmla="*/ 322 h 746"/>
                <a:gd name="T16" fmla="*/ 26 w 352"/>
                <a:gd name="T17" fmla="*/ 359 h 746"/>
                <a:gd name="T18" fmla="*/ 63 w 352"/>
                <a:gd name="T19" fmla="*/ 322 h 746"/>
                <a:gd name="T20" fmla="*/ 63 w 352"/>
                <a:gd name="T21" fmla="*/ 123 h 746"/>
                <a:gd name="T22" fmla="*/ 87 w 352"/>
                <a:gd name="T23" fmla="*/ 123 h 746"/>
                <a:gd name="T24" fmla="*/ 87 w 352"/>
                <a:gd name="T25" fmla="*/ 691 h 746"/>
                <a:gd name="T26" fmla="*/ 167 w 352"/>
                <a:gd name="T27" fmla="*/ 702 h 746"/>
                <a:gd name="T28" fmla="*/ 167 w 352"/>
                <a:gd name="T29" fmla="*/ 359 h 746"/>
                <a:gd name="T30" fmla="*/ 172 w 352"/>
                <a:gd name="T31" fmla="*/ 359 h 746"/>
                <a:gd name="T32" fmla="*/ 180 w 352"/>
                <a:gd name="T33" fmla="*/ 359 h 746"/>
                <a:gd name="T34" fmla="*/ 185 w 352"/>
                <a:gd name="T35" fmla="*/ 359 h 746"/>
                <a:gd name="T36" fmla="*/ 185 w 352"/>
                <a:gd name="T37" fmla="*/ 702 h 746"/>
                <a:gd name="T38" fmla="*/ 265 w 352"/>
                <a:gd name="T39" fmla="*/ 691 h 746"/>
                <a:gd name="T40" fmla="*/ 265 w 352"/>
                <a:gd name="T41" fmla="*/ 123 h 746"/>
                <a:gd name="T42" fmla="*/ 289 w 352"/>
                <a:gd name="T43" fmla="*/ 123 h 746"/>
                <a:gd name="T44" fmla="*/ 289 w 352"/>
                <a:gd name="T45" fmla="*/ 322 h 746"/>
                <a:gd name="T46" fmla="*/ 326 w 352"/>
                <a:gd name="T47" fmla="*/ 359 h 746"/>
                <a:gd name="T48" fmla="*/ 350 w 352"/>
                <a:gd name="T49" fmla="*/ 322 h 746"/>
                <a:gd name="T50" fmla="*/ 350 w 352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2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8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69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1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5" y="359"/>
                    <a:pt x="185" y="359"/>
                    <a:pt x="185" y="359"/>
                  </a:cubicBezTo>
                  <a:cubicBezTo>
                    <a:pt x="185" y="474"/>
                    <a:pt x="185" y="586"/>
                    <a:pt x="185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3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4" y="361"/>
                    <a:pt x="352" y="338"/>
                    <a:pt x="350" y="322"/>
                  </a:cubicBezTo>
                  <a:cubicBezTo>
                    <a:pt x="352" y="254"/>
                    <a:pt x="350" y="186"/>
                    <a:pt x="350" y="118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35" name="Freeform 24">
              <a:extLst>
                <a:ext uri="{FF2B5EF4-FFF2-40B4-BE49-F238E27FC236}">
                  <a16:creationId xmlns:a16="http://schemas.microsoft.com/office/drawing/2014/main" id="{8C1278A7-D7EC-46C4-99E3-2281BDFF0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225" y="2503488"/>
              <a:ext cx="242888" cy="236538"/>
            </a:xfrm>
            <a:custGeom>
              <a:avLst/>
              <a:gdLst>
                <a:gd name="T0" fmla="*/ 156 w 180"/>
                <a:gd name="T1" fmla="*/ 110 h 176"/>
                <a:gd name="T2" fmla="*/ 71 w 180"/>
                <a:gd name="T3" fmla="*/ 19 h 176"/>
                <a:gd name="T4" fmla="*/ 34 w 180"/>
                <a:gd name="T5" fmla="*/ 134 h 176"/>
                <a:gd name="T6" fmla="*/ 156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6" y="110"/>
                  </a:moveTo>
                  <a:cubicBezTo>
                    <a:pt x="180" y="60"/>
                    <a:pt x="125" y="0"/>
                    <a:pt x="71" y="19"/>
                  </a:cubicBezTo>
                  <a:cubicBezTo>
                    <a:pt x="21" y="26"/>
                    <a:pt x="0" y="97"/>
                    <a:pt x="34" y="134"/>
                  </a:cubicBezTo>
                  <a:cubicBezTo>
                    <a:pt x="66" y="176"/>
                    <a:pt x="143" y="163"/>
                    <a:pt x="156" y="11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236" name="Rectangle 235">
            <a:extLst>
              <a:ext uri="{FF2B5EF4-FFF2-40B4-BE49-F238E27FC236}">
                <a16:creationId xmlns:a16="http://schemas.microsoft.com/office/drawing/2014/main" id="{1DF2E0A2-9330-4CB0-915B-570E4CD89D5E}"/>
              </a:ext>
            </a:extLst>
          </p:cNvPr>
          <p:cNvSpPr/>
          <p:nvPr/>
        </p:nvSpPr>
        <p:spPr>
          <a:xfrm>
            <a:off x="925236" y="4408019"/>
            <a:ext cx="3411576" cy="1222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7" name="Freeform 45">
            <a:extLst>
              <a:ext uri="{FF2B5EF4-FFF2-40B4-BE49-F238E27FC236}">
                <a16:creationId xmlns:a16="http://schemas.microsoft.com/office/drawing/2014/main" id="{9B89A2B0-2C87-4609-8407-56E0FEDCFA73}"/>
              </a:ext>
            </a:extLst>
          </p:cNvPr>
          <p:cNvSpPr>
            <a:spLocks noEditPoints="1"/>
          </p:cNvSpPr>
          <p:nvPr/>
        </p:nvSpPr>
        <p:spPr bwMode="auto">
          <a:xfrm>
            <a:off x="925236" y="4244506"/>
            <a:ext cx="6173788" cy="1541463"/>
          </a:xfrm>
          <a:custGeom>
            <a:avLst/>
            <a:gdLst>
              <a:gd name="T0" fmla="*/ 0 w 4595"/>
              <a:gd name="T1" fmla="*/ 0 h 1146"/>
              <a:gd name="T2" fmla="*/ 3811 w 4595"/>
              <a:gd name="T3" fmla="*/ 135 h 1146"/>
              <a:gd name="T4" fmla="*/ 3459 w 4595"/>
              <a:gd name="T5" fmla="*/ 227 h 1146"/>
              <a:gd name="T6" fmla="*/ 2899 w 4595"/>
              <a:gd name="T7" fmla="*/ 250 h 1146"/>
              <a:gd name="T8" fmla="*/ 2499 w 4595"/>
              <a:gd name="T9" fmla="*/ 135 h 1146"/>
              <a:gd name="T10" fmla="*/ 1625 w 4595"/>
              <a:gd name="T11" fmla="*/ 135 h 1146"/>
              <a:gd name="T12" fmla="*/ 1272 w 4595"/>
              <a:gd name="T13" fmla="*/ 227 h 1146"/>
              <a:gd name="T14" fmla="*/ 713 w 4595"/>
              <a:gd name="T15" fmla="*/ 250 h 1146"/>
              <a:gd name="T16" fmla="*/ 313 w 4595"/>
              <a:gd name="T17" fmla="*/ 136 h 1146"/>
              <a:gd name="T18" fmla="*/ 424 w 4595"/>
              <a:gd name="T19" fmla="*/ 976 h 1146"/>
              <a:gd name="T20" fmla="*/ 326 w 4595"/>
              <a:gd name="T21" fmla="*/ 644 h 1146"/>
              <a:gd name="T22" fmla="*/ 222 w 4595"/>
              <a:gd name="T23" fmla="*/ 607 h 1146"/>
              <a:gd name="T24" fmla="*/ 318 w 4595"/>
              <a:gd name="T25" fmla="*/ 290 h 1146"/>
              <a:gd name="T26" fmla="*/ 509 w 4595"/>
              <a:gd name="T27" fmla="*/ 607 h 1146"/>
              <a:gd name="T28" fmla="*/ 861 w 4595"/>
              <a:gd name="T29" fmla="*/ 407 h 1146"/>
              <a:gd name="T30" fmla="*/ 769 w 4595"/>
              <a:gd name="T31" fmla="*/ 643 h 1146"/>
              <a:gd name="T32" fmla="*/ 660 w 4595"/>
              <a:gd name="T33" fmla="*/ 407 h 1146"/>
              <a:gd name="T34" fmla="*/ 625 w 4595"/>
              <a:gd name="T35" fmla="*/ 313 h 1146"/>
              <a:gd name="T36" fmla="*/ 946 w 4595"/>
              <a:gd name="T37" fmla="*/ 402 h 1146"/>
              <a:gd name="T38" fmla="*/ 1323 w 4595"/>
              <a:gd name="T39" fmla="*/ 407 h 1146"/>
              <a:gd name="T40" fmla="*/ 1214 w 4595"/>
              <a:gd name="T41" fmla="*/ 643 h 1146"/>
              <a:gd name="T42" fmla="*/ 1121 w 4595"/>
              <a:gd name="T43" fmla="*/ 407 h 1146"/>
              <a:gd name="T44" fmla="*/ 1036 w 4595"/>
              <a:gd name="T45" fmla="*/ 402 h 1146"/>
              <a:gd name="T46" fmla="*/ 1357 w 4595"/>
              <a:gd name="T47" fmla="*/ 313 h 1146"/>
              <a:gd name="T48" fmla="*/ 1760 w 4595"/>
              <a:gd name="T49" fmla="*/ 606 h 1146"/>
              <a:gd name="T50" fmla="*/ 1656 w 4595"/>
              <a:gd name="T51" fmla="*/ 643 h 1146"/>
              <a:gd name="T52" fmla="*/ 1558 w 4595"/>
              <a:gd name="T53" fmla="*/ 975 h 1146"/>
              <a:gd name="T54" fmla="*/ 1473 w 4595"/>
              <a:gd name="T55" fmla="*/ 606 h 1146"/>
              <a:gd name="T56" fmla="*/ 1664 w 4595"/>
              <a:gd name="T57" fmla="*/ 289 h 1146"/>
              <a:gd name="T58" fmla="*/ 2234 w 4595"/>
              <a:gd name="T59" fmla="*/ 643 h 1146"/>
              <a:gd name="T60" fmla="*/ 2094 w 4595"/>
              <a:gd name="T61" fmla="*/ 986 h 1146"/>
              <a:gd name="T62" fmla="*/ 2075 w 4595"/>
              <a:gd name="T63" fmla="*/ 986 h 1146"/>
              <a:gd name="T64" fmla="*/ 1935 w 4595"/>
              <a:gd name="T65" fmla="*/ 643 h 1146"/>
              <a:gd name="T66" fmla="*/ 2083 w 4595"/>
              <a:gd name="T67" fmla="*/ 289 h 1146"/>
              <a:gd name="T68" fmla="*/ 2234 w 4595"/>
              <a:gd name="T69" fmla="*/ 643 h 1146"/>
              <a:gd name="T70" fmla="*/ 2611 w 4595"/>
              <a:gd name="T71" fmla="*/ 975 h 1146"/>
              <a:gd name="T72" fmla="*/ 2513 w 4595"/>
              <a:gd name="T73" fmla="*/ 643 h 1146"/>
              <a:gd name="T74" fmla="*/ 2409 w 4595"/>
              <a:gd name="T75" fmla="*/ 606 h 1146"/>
              <a:gd name="T76" fmla="*/ 2505 w 4595"/>
              <a:gd name="T77" fmla="*/ 289 h 1146"/>
              <a:gd name="T78" fmla="*/ 2696 w 4595"/>
              <a:gd name="T79" fmla="*/ 606 h 1146"/>
              <a:gd name="T80" fmla="*/ 3048 w 4595"/>
              <a:gd name="T81" fmla="*/ 407 h 1146"/>
              <a:gd name="T82" fmla="*/ 2955 w 4595"/>
              <a:gd name="T83" fmla="*/ 643 h 1146"/>
              <a:gd name="T84" fmla="*/ 2846 w 4595"/>
              <a:gd name="T85" fmla="*/ 407 h 1146"/>
              <a:gd name="T86" fmla="*/ 2812 w 4595"/>
              <a:gd name="T87" fmla="*/ 313 h 1146"/>
              <a:gd name="T88" fmla="*/ 3133 w 4595"/>
              <a:gd name="T89" fmla="*/ 402 h 1146"/>
              <a:gd name="T90" fmla="*/ 3509 w 4595"/>
              <a:gd name="T91" fmla="*/ 407 h 1146"/>
              <a:gd name="T92" fmla="*/ 3400 w 4595"/>
              <a:gd name="T93" fmla="*/ 643 h 1146"/>
              <a:gd name="T94" fmla="*/ 3308 w 4595"/>
              <a:gd name="T95" fmla="*/ 407 h 1146"/>
              <a:gd name="T96" fmla="*/ 3223 w 4595"/>
              <a:gd name="T97" fmla="*/ 402 h 1146"/>
              <a:gd name="T98" fmla="*/ 3544 w 4595"/>
              <a:gd name="T99" fmla="*/ 313 h 1146"/>
              <a:gd name="T100" fmla="*/ 3946 w 4595"/>
              <a:gd name="T101" fmla="*/ 606 h 1146"/>
              <a:gd name="T102" fmla="*/ 3843 w 4595"/>
              <a:gd name="T103" fmla="*/ 643 h 1146"/>
              <a:gd name="T104" fmla="*/ 3745 w 4595"/>
              <a:gd name="T105" fmla="*/ 975 h 1146"/>
              <a:gd name="T106" fmla="*/ 3660 w 4595"/>
              <a:gd name="T107" fmla="*/ 606 h 1146"/>
              <a:gd name="T108" fmla="*/ 3851 w 4595"/>
              <a:gd name="T109" fmla="*/ 289 h 1146"/>
              <a:gd name="T110" fmla="*/ 4421 w 4595"/>
              <a:gd name="T111" fmla="*/ 644 h 1146"/>
              <a:gd name="T112" fmla="*/ 4280 w 4595"/>
              <a:gd name="T113" fmla="*/ 987 h 1146"/>
              <a:gd name="T114" fmla="*/ 4262 w 4595"/>
              <a:gd name="T115" fmla="*/ 987 h 1146"/>
              <a:gd name="T116" fmla="*/ 4121 w 4595"/>
              <a:gd name="T117" fmla="*/ 644 h 1146"/>
              <a:gd name="T118" fmla="*/ 4270 w 4595"/>
              <a:gd name="T119" fmla="*/ 290 h 1146"/>
              <a:gd name="T120" fmla="*/ 4421 w 4595"/>
              <a:gd name="T121" fmla="*/ 644 h 1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595" h="1146">
                <a:moveTo>
                  <a:pt x="0" y="0"/>
                </a:moveTo>
                <a:cubicBezTo>
                  <a:pt x="0" y="1146"/>
                  <a:pt x="0" y="1146"/>
                  <a:pt x="0" y="1146"/>
                </a:cubicBezTo>
                <a:cubicBezTo>
                  <a:pt x="4595" y="1146"/>
                  <a:pt x="4595" y="1146"/>
                  <a:pt x="4595" y="1146"/>
                </a:cubicBezTo>
                <a:cubicBezTo>
                  <a:pt x="4595" y="0"/>
                  <a:pt x="4595" y="0"/>
                  <a:pt x="4595" y="0"/>
                </a:cubicBezTo>
                <a:lnTo>
                  <a:pt x="0" y="0"/>
                </a:lnTo>
                <a:close/>
                <a:moveTo>
                  <a:pt x="4248" y="136"/>
                </a:moveTo>
                <a:cubicBezTo>
                  <a:pt x="4302" y="117"/>
                  <a:pt x="4357" y="177"/>
                  <a:pt x="4333" y="227"/>
                </a:cubicBezTo>
                <a:cubicBezTo>
                  <a:pt x="4320" y="280"/>
                  <a:pt x="4243" y="293"/>
                  <a:pt x="4211" y="251"/>
                </a:cubicBezTo>
                <a:cubicBezTo>
                  <a:pt x="4177" y="214"/>
                  <a:pt x="4198" y="143"/>
                  <a:pt x="4248" y="136"/>
                </a:cubicBezTo>
                <a:close/>
                <a:moveTo>
                  <a:pt x="3811" y="135"/>
                </a:moveTo>
                <a:cubicBezTo>
                  <a:pt x="3866" y="121"/>
                  <a:pt x="3920" y="177"/>
                  <a:pt x="3896" y="227"/>
                </a:cubicBezTo>
                <a:cubicBezTo>
                  <a:pt x="3883" y="279"/>
                  <a:pt x="3808" y="290"/>
                  <a:pt x="3774" y="250"/>
                </a:cubicBezTo>
                <a:cubicBezTo>
                  <a:pt x="3742" y="212"/>
                  <a:pt x="3762" y="147"/>
                  <a:pt x="3811" y="135"/>
                </a:cubicBezTo>
                <a:close/>
                <a:moveTo>
                  <a:pt x="3374" y="135"/>
                </a:moveTo>
                <a:cubicBezTo>
                  <a:pt x="3428" y="121"/>
                  <a:pt x="3483" y="177"/>
                  <a:pt x="3459" y="227"/>
                </a:cubicBezTo>
                <a:cubicBezTo>
                  <a:pt x="3445" y="279"/>
                  <a:pt x="3371" y="290"/>
                  <a:pt x="3337" y="250"/>
                </a:cubicBezTo>
                <a:cubicBezTo>
                  <a:pt x="3304" y="212"/>
                  <a:pt x="3324" y="147"/>
                  <a:pt x="3374" y="135"/>
                </a:cubicBezTo>
                <a:close/>
                <a:moveTo>
                  <a:pt x="2937" y="135"/>
                </a:moveTo>
                <a:cubicBezTo>
                  <a:pt x="2991" y="121"/>
                  <a:pt x="3045" y="177"/>
                  <a:pt x="3021" y="227"/>
                </a:cubicBezTo>
                <a:cubicBezTo>
                  <a:pt x="3008" y="279"/>
                  <a:pt x="2933" y="290"/>
                  <a:pt x="2899" y="250"/>
                </a:cubicBezTo>
                <a:cubicBezTo>
                  <a:pt x="2867" y="212"/>
                  <a:pt x="2887" y="147"/>
                  <a:pt x="2937" y="135"/>
                </a:cubicBezTo>
                <a:close/>
                <a:moveTo>
                  <a:pt x="2499" y="135"/>
                </a:moveTo>
                <a:cubicBezTo>
                  <a:pt x="2554" y="121"/>
                  <a:pt x="2608" y="177"/>
                  <a:pt x="2584" y="227"/>
                </a:cubicBezTo>
                <a:cubicBezTo>
                  <a:pt x="2571" y="279"/>
                  <a:pt x="2496" y="290"/>
                  <a:pt x="2462" y="250"/>
                </a:cubicBezTo>
                <a:cubicBezTo>
                  <a:pt x="2430" y="212"/>
                  <a:pt x="2450" y="147"/>
                  <a:pt x="2499" y="135"/>
                </a:cubicBezTo>
                <a:close/>
                <a:moveTo>
                  <a:pt x="2062" y="135"/>
                </a:moveTo>
                <a:cubicBezTo>
                  <a:pt x="2116" y="121"/>
                  <a:pt x="2171" y="177"/>
                  <a:pt x="2147" y="227"/>
                </a:cubicBezTo>
                <a:cubicBezTo>
                  <a:pt x="2134" y="279"/>
                  <a:pt x="2059" y="290"/>
                  <a:pt x="2025" y="250"/>
                </a:cubicBezTo>
                <a:cubicBezTo>
                  <a:pt x="1992" y="212"/>
                  <a:pt x="2012" y="147"/>
                  <a:pt x="2062" y="135"/>
                </a:cubicBezTo>
                <a:close/>
                <a:moveTo>
                  <a:pt x="1625" y="135"/>
                </a:moveTo>
                <a:cubicBezTo>
                  <a:pt x="1679" y="121"/>
                  <a:pt x="1733" y="177"/>
                  <a:pt x="1710" y="227"/>
                </a:cubicBezTo>
                <a:cubicBezTo>
                  <a:pt x="1696" y="279"/>
                  <a:pt x="1621" y="290"/>
                  <a:pt x="1587" y="250"/>
                </a:cubicBezTo>
                <a:cubicBezTo>
                  <a:pt x="1555" y="212"/>
                  <a:pt x="1575" y="147"/>
                  <a:pt x="1625" y="135"/>
                </a:cubicBezTo>
                <a:close/>
                <a:moveTo>
                  <a:pt x="1187" y="135"/>
                </a:moveTo>
                <a:cubicBezTo>
                  <a:pt x="1242" y="121"/>
                  <a:pt x="1296" y="177"/>
                  <a:pt x="1272" y="227"/>
                </a:cubicBezTo>
                <a:cubicBezTo>
                  <a:pt x="1259" y="279"/>
                  <a:pt x="1184" y="290"/>
                  <a:pt x="1150" y="250"/>
                </a:cubicBezTo>
                <a:cubicBezTo>
                  <a:pt x="1118" y="212"/>
                  <a:pt x="1138" y="147"/>
                  <a:pt x="1187" y="135"/>
                </a:cubicBezTo>
                <a:close/>
                <a:moveTo>
                  <a:pt x="750" y="135"/>
                </a:moveTo>
                <a:cubicBezTo>
                  <a:pt x="804" y="121"/>
                  <a:pt x="859" y="177"/>
                  <a:pt x="835" y="227"/>
                </a:cubicBezTo>
                <a:cubicBezTo>
                  <a:pt x="822" y="279"/>
                  <a:pt x="747" y="290"/>
                  <a:pt x="713" y="250"/>
                </a:cubicBezTo>
                <a:cubicBezTo>
                  <a:pt x="680" y="212"/>
                  <a:pt x="700" y="147"/>
                  <a:pt x="750" y="135"/>
                </a:cubicBezTo>
                <a:close/>
                <a:moveTo>
                  <a:pt x="313" y="136"/>
                </a:moveTo>
                <a:cubicBezTo>
                  <a:pt x="366" y="117"/>
                  <a:pt x="421" y="177"/>
                  <a:pt x="398" y="227"/>
                </a:cubicBezTo>
                <a:cubicBezTo>
                  <a:pt x="384" y="280"/>
                  <a:pt x="307" y="293"/>
                  <a:pt x="276" y="251"/>
                </a:cubicBezTo>
                <a:cubicBezTo>
                  <a:pt x="241" y="214"/>
                  <a:pt x="262" y="143"/>
                  <a:pt x="313" y="136"/>
                </a:cubicBezTo>
                <a:close/>
                <a:moveTo>
                  <a:pt x="485" y="644"/>
                </a:moveTo>
                <a:cubicBezTo>
                  <a:pt x="461" y="649"/>
                  <a:pt x="448" y="625"/>
                  <a:pt x="448" y="607"/>
                </a:cubicBezTo>
                <a:cubicBezTo>
                  <a:pt x="448" y="539"/>
                  <a:pt x="448" y="473"/>
                  <a:pt x="448" y="408"/>
                </a:cubicBezTo>
                <a:cubicBezTo>
                  <a:pt x="443" y="408"/>
                  <a:pt x="432" y="408"/>
                  <a:pt x="424" y="408"/>
                </a:cubicBezTo>
                <a:cubicBezTo>
                  <a:pt x="424" y="596"/>
                  <a:pt x="427" y="788"/>
                  <a:pt x="424" y="976"/>
                </a:cubicBezTo>
                <a:cubicBezTo>
                  <a:pt x="429" y="1023"/>
                  <a:pt x="350" y="1031"/>
                  <a:pt x="345" y="987"/>
                </a:cubicBezTo>
                <a:cubicBezTo>
                  <a:pt x="345" y="871"/>
                  <a:pt x="345" y="759"/>
                  <a:pt x="345" y="644"/>
                </a:cubicBezTo>
                <a:cubicBezTo>
                  <a:pt x="345" y="644"/>
                  <a:pt x="345" y="644"/>
                  <a:pt x="339" y="644"/>
                </a:cubicBezTo>
                <a:cubicBezTo>
                  <a:pt x="339" y="644"/>
                  <a:pt x="339" y="644"/>
                  <a:pt x="331" y="644"/>
                </a:cubicBezTo>
                <a:cubicBezTo>
                  <a:pt x="331" y="644"/>
                  <a:pt x="331" y="644"/>
                  <a:pt x="326" y="644"/>
                </a:cubicBezTo>
                <a:cubicBezTo>
                  <a:pt x="326" y="759"/>
                  <a:pt x="326" y="871"/>
                  <a:pt x="326" y="987"/>
                </a:cubicBezTo>
                <a:cubicBezTo>
                  <a:pt x="321" y="1031"/>
                  <a:pt x="241" y="1023"/>
                  <a:pt x="246" y="976"/>
                </a:cubicBezTo>
                <a:cubicBezTo>
                  <a:pt x="244" y="788"/>
                  <a:pt x="246" y="596"/>
                  <a:pt x="246" y="408"/>
                </a:cubicBezTo>
                <a:cubicBezTo>
                  <a:pt x="238" y="408"/>
                  <a:pt x="228" y="408"/>
                  <a:pt x="222" y="408"/>
                </a:cubicBezTo>
                <a:cubicBezTo>
                  <a:pt x="222" y="473"/>
                  <a:pt x="222" y="539"/>
                  <a:pt x="222" y="607"/>
                </a:cubicBezTo>
                <a:cubicBezTo>
                  <a:pt x="222" y="625"/>
                  <a:pt x="209" y="649"/>
                  <a:pt x="185" y="644"/>
                </a:cubicBezTo>
                <a:cubicBezTo>
                  <a:pt x="167" y="646"/>
                  <a:pt x="159" y="623"/>
                  <a:pt x="161" y="607"/>
                </a:cubicBezTo>
                <a:cubicBezTo>
                  <a:pt x="159" y="539"/>
                  <a:pt x="161" y="471"/>
                  <a:pt x="161" y="403"/>
                </a:cubicBezTo>
                <a:cubicBezTo>
                  <a:pt x="161" y="371"/>
                  <a:pt x="161" y="335"/>
                  <a:pt x="188" y="314"/>
                </a:cubicBezTo>
                <a:cubicBezTo>
                  <a:pt x="225" y="285"/>
                  <a:pt x="273" y="290"/>
                  <a:pt x="318" y="290"/>
                </a:cubicBezTo>
                <a:cubicBezTo>
                  <a:pt x="323" y="290"/>
                  <a:pt x="329" y="290"/>
                  <a:pt x="334" y="290"/>
                </a:cubicBezTo>
                <a:cubicBezTo>
                  <a:pt x="342" y="290"/>
                  <a:pt x="347" y="290"/>
                  <a:pt x="352" y="290"/>
                </a:cubicBezTo>
                <a:cubicBezTo>
                  <a:pt x="398" y="290"/>
                  <a:pt x="445" y="285"/>
                  <a:pt x="482" y="314"/>
                </a:cubicBezTo>
                <a:cubicBezTo>
                  <a:pt x="509" y="335"/>
                  <a:pt x="509" y="371"/>
                  <a:pt x="509" y="403"/>
                </a:cubicBezTo>
                <a:cubicBezTo>
                  <a:pt x="509" y="471"/>
                  <a:pt x="512" y="539"/>
                  <a:pt x="509" y="607"/>
                </a:cubicBezTo>
                <a:cubicBezTo>
                  <a:pt x="512" y="623"/>
                  <a:pt x="504" y="646"/>
                  <a:pt x="485" y="644"/>
                </a:cubicBezTo>
                <a:close/>
                <a:moveTo>
                  <a:pt x="922" y="643"/>
                </a:moveTo>
                <a:cubicBezTo>
                  <a:pt x="899" y="648"/>
                  <a:pt x="885" y="624"/>
                  <a:pt x="885" y="606"/>
                </a:cubicBezTo>
                <a:cubicBezTo>
                  <a:pt x="885" y="538"/>
                  <a:pt x="885" y="473"/>
                  <a:pt x="885" y="407"/>
                </a:cubicBezTo>
                <a:cubicBezTo>
                  <a:pt x="880" y="407"/>
                  <a:pt x="869" y="407"/>
                  <a:pt x="861" y="407"/>
                </a:cubicBezTo>
                <a:cubicBezTo>
                  <a:pt x="861" y="596"/>
                  <a:pt x="852" y="787"/>
                  <a:pt x="861" y="975"/>
                </a:cubicBezTo>
                <a:cubicBezTo>
                  <a:pt x="864" y="1023"/>
                  <a:pt x="784" y="1031"/>
                  <a:pt x="782" y="986"/>
                </a:cubicBezTo>
                <a:cubicBezTo>
                  <a:pt x="775" y="871"/>
                  <a:pt x="782" y="758"/>
                  <a:pt x="782" y="643"/>
                </a:cubicBezTo>
                <a:cubicBezTo>
                  <a:pt x="782" y="643"/>
                  <a:pt x="782" y="643"/>
                  <a:pt x="777" y="643"/>
                </a:cubicBezTo>
                <a:cubicBezTo>
                  <a:pt x="777" y="643"/>
                  <a:pt x="777" y="643"/>
                  <a:pt x="769" y="643"/>
                </a:cubicBezTo>
                <a:cubicBezTo>
                  <a:pt x="769" y="643"/>
                  <a:pt x="769" y="643"/>
                  <a:pt x="763" y="643"/>
                </a:cubicBezTo>
                <a:cubicBezTo>
                  <a:pt x="763" y="758"/>
                  <a:pt x="770" y="871"/>
                  <a:pt x="763" y="986"/>
                </a:cubicBezTo>
                <a:cubicBezTo>
                  <a:pt x="761" y="1031"/>
                  <a:pt x="681" y="1023"/>
                  <a:pt x="684" y="975"/>
                </a:cubicBezTo>
                <a:cubicBezTo>
                  <a:pt x="693" y="787"/>
                  <a:pt x="684" y="596"/>
                  <a:pt x="684" y="407"/>
                </a:cubicBezTo>
                <a:cubicBezTo>
                  <a:pt x="676" y="407"/>
                  <a:pt x="665" y="407"/>
                  <a:pt x="660" y="407"/>
                </a:cubicBezTo>
                <a:cubicBezTo>
                  <a:pt x="660" y="473"/>
                  <a:pt x="660" y="538"/>
                  <a:pt x="660" y="606"/>
                </a:cubicBezTo>
                <a:cubicBezTo>
                  <a:pt x="660" y="624"/>
                  <a:pt x="647" y="648"/>
                  <a:pt x="623" y="643"/>
                </a:cubicBezTo>
                <a:cubicBezTo>
                  <a:pt x="604" y="645"/>
                  <a:pt x="598" y="622"/>
                  <a:pt x="599" y="606"/>
                </a:cubicBezTo>
                <a:cubicBezTo>
                  <a:pt x="603" y="538"/>
                  <a:pt x="599" y="470"/>
                  <a:pt x="599" y="402"/>
                </a:cubicBezTo>
                <a:cubicBezTo>
                  <a:pt x="599" y="370"/>
                  <a:pt x="599" y="334"/>
                  <a:pt x="625" y="313"/>
                </a:cubicBezTo>
                <a:cubicBezTo>
                  <a:pt x="662" y="284"/>
                  <a:pt x="710" y="289"/>
                  <a:pt x="755" y="289"/>
                </a:cubicBezTo>
                <a:cubicBezTo>
                  <a:pt x="761" y="289"/>
                  <a:pt x="766" y="289"/>
                  <a:pt x="771" y="289"/>
                </a:cubicBezTo>
                <a:cubicBezTo>
                  <a:pt x="779" y="289"/>
                  <a:pt x="784" y="289"/>
                  <a:pt x="790" y="289"/>
                </a:cubicBezTo>
                <a:cubicBezTo>
                  <a:pt x="835" y="289"/>
                  <a:pt x="883" y="284"/>
                  <a:pt x="920" y="313"/>
                </a:cubicBezTo>
                <a:cubicBezTo>
                  <a:pt x="946" y="334"/>
                  <a:pt x="946" y="370"/>
                  <a:pt x="946" y="402"/>
                </a:cubicBezTo>
                <a:cubicBezTo>
                  <a:pt x="946" y="470"/>
                  <a:pt x="942" y="538"/>
                  <a:pt x="946" y="606"/>
                </a:cubicBezTo>
                <a:cubicBezTo>
                  <a:pt x="947" y="622"/>
                  <a:pt x="941" y="645"/>
                  <a:pt x="922" y="643"/>
                </a:cubicBezTo>
                <a:close/>
                <a:moveTo>
                  <a:pt x="1360" y="643"/>
                </a:moveTo>
                <a:cubicBezTo>
                  <a:pt x="1336" y="648"/>
                  <a:pt x="1323" y="624"/>
                  <a:pt x="1323" y="606"/>
                </a:cubicBezTo>
                <a:cubicBezTo>
                  <a:pt x="1323" y="538"/>
                  <a:pt x="1323" y="473"/>
                  <a:pt x="1323" y="407"/>
                </a:cubicBezTo>
                <a:cubicBezTo>
                  <a:pt x="1317" y="407"/>
                  <a:pt x="1307" y="407"/>
                  <a:pt x="1299" y="407"/>
                </a:cubicBezTo>
                <a:cubicBezTo>
                  <a:pt x="1299" y="596"/>
                  <a:pt x="1289" y="787"/>
                  <a:pt x="1299" y="975"/>
                </a:cubicBezTo>
                <a:cubicBezTo>
                  <a:pt x="1301" y="1023"/>
                  <a:pt x="1222" y="1031"/>
                  <a:pt x="1219" y="986"/>
                </a:cubicBezTo>
                <a:cubicBezTo>
                  <a:pt x="1212" y="871"/>
                  <a:pt x="1219" y="758"/>
                  <a:pt x="1219" y="643"/>
                </a:cubicBezTo>
                <a:cubicBezTo>
                  <a:pt x="1219" y="643"/>
                  <a:pt x="1219" y="643"/>
                  <a:pt x="1214" y="643"/>
                </a:cubicBezTo>
                <a:cubicBezTo>
                  <a:pt x="1214" y="643"/>
                  <a:pt x="1214" y="643"/>
                  <a:pt x="1206" y="643"/>
                </a:cubicBezTo>
                <a:cubicBezTo>
                  <a:pt x="1206" y="643"/>
                  <a:pt x="1206" y="643"/>
                  <a:pt x="1201" y="643"/>
                </a:cubicBezTo>
                <a:cubicBezTo>
                  <a:pt x="1201" y="758"/>
                  <a:pt x="1207" y="871"/>
                  <a:pt x="1201" y="986"/>
                </a:cubicBezTo>
                <a:cubicBezTo>
                  <a:pt x="1198" y="1031"/>
                  <a:pt x="1119" y="1023"/>
                  <a:pt x="1121" y="975"/>
                </a:cubicBezTo>
                <a:cubicBezTo>
                  <a:pt x="1130" y="787"/>
                  <a:pt x="1121" y="596"/>
                  <a:pt x="1121" y="407"/>
                </a:cubicBezTo>
                <a:cubicBezTo>
                  <a:pt x="1113" y="407"/>
                  <a:pt x="1102" y="407"/>
                  <a:pt x="1097" y="407"/>
                </a:cubicBezTo>
                <a:cubicBezTo>
                  <a:pt x="1097" y="473"/>
                  <a:pt x="1097" y="538"/>
                  <a:pt x="1097" y="606"/>
                </a:cubicBezTo>
                <a:cubicBezTo>
                  <a:pt x="1097" y="624"/>
                  <a:pt x="1084" y="648"/>
                  <a:pt x="1060" y="643"/>
                </a:cubicBezTo>
                <a:cubicBezTo>
                  <a:pt x="1041" y="645"/>
                  <a:pt x="1035" y="622"/>
                  <a:pt x="1036" y="606"/>
                </a:cubicBezTo>
                <a:cubicBezTo>
                  <a:pt x="1040" y="538"/>
                  <a:pt x="1036" y="470"/>
                  <a:pt x="1036" y="402"/>
                </a:cubicBezTo>
                <a:cubicBezTo>
                  <a:pt x="1036" y="370"/>
                  <a:pt x="1036" y="334"/>
                  <a:pt x="1063" y="313"/>
                </a:cubicBezTo>
                <a:cubicBezTo>
                  <a:pt x="1100" y="284"/>
                  <a:pt x="1148" y="289"/>
                  <a:pt x="1193" y="289"/>
                </a:cubicBezTo>
                <a:cubicBezTo>
                  <a:pt x="1198" y="289"/>
                  <a:pt x="1203" y="289"/>
                  <a:pt x="1209" y="289"/>
                </a:cubicBezTo>
                <a:cubicBezTo>
                  <a:pt x="1216" y="289"/>
                  <a:pt x="1222" y="289"/>
                  <a:pt x="1227" y="289"/>
                </a:cubicBezTo>
                <a:cubicBezTo>
                  <a:pt x="1272" y="289"/>
                  <a:pt x="1320" y="284"/>
                  <a:pt x="1357" y="313"/>
                </a:cubicBezTo>
                <a:cubicBezTo>
                  <a:pt x="1384" y="334"/>
                  <a:pt x="1384" y="370"/>
                  <a:pt x="1384" y="402"/>
                </a:cubicBezTo>
                <a:cubicBezTo>
                  <a:pt x="1384" y="470"/>
                  <a:pt x="1379" y="538"/>
                  <a:pt x="1384" y="606"/>
                </a:cubicBezTo>
                <a:cubicBezTo>
                  <a:pt x="1385" y="622"/>
                  <a:pt x="1378" y="645"/>
                  <a:pt x="1360" y="643"/>
                </a:cubicBezTo>
                <a:close/>
                <a:moveTo>
                  <a:pt x="1797" y="643"/>
                </a:moveTo>
                <a:cubicBezTo>
                  <a:pt x="1773" y="648"/>
                  <a:pt x="1760" y="624"/>
                  <a:pt x="1760" y="606"/>
                </a:cubicBezTo>
                <a:cubicBezTo>
                  <a:pt x="1760" y="538"/>
                  <a:pt x="1760" y="473"/>
                  <a:pt x="1760" y="407"/>
                </a:cubicBezTo>
                <a:cubicBezTo>
                  <a:pt x="1755" y="407"/>
                  <a:pt x="1744" y="407"/>
                  <a:pt x="1736" y="407"/>
                </a:cubicBezTo>
                <a:cubicBezTo>
                  <a:pt x="1736" y="596"/>
                  <a:pt x="1727" y="787"/>
                  <a:pt x="1736" y="975"/>
                </a:cubicBezTo>
                <a:cubicBezTo>
                  <a:pt x="1738" y="1023"/>
                  <a:pt x="1659" y="1031"/>
                  <a:pt x="1656" y="986"/>
                </a:cubicBezTo>
                <a:cubicBezTo>
                  <a:pt x="1650" y="871"/>
                  <a:pt x="1656" y="758"/>
                  <a:pt x="1656" y="643"/>
                </a:cubicBezTo>
                <a:cubicBezTo>
                  <a:pt x="1656" y="643"/>
                  <a:pt x="1656" y="643"/>
                  <a:pt x="1651" y="643"/>
                </a:cubicBezTo>
                <a:cubicBezTo>
                  <a:pt x="1651" y="643"/>
                  <a:pt x="1651" y="643"/>
                  <a:pt x="1643" y="643"/>
                </a:cubicBezTo>
                <a:cubicBezTo>
                  <a:pt x="1643" y="643"/>
                  <a:pt x="1643" y="643"/>
                  <a:pt x="1638" y="643"/>
                </a:cubicBezTo>
                <a:cubicBezTo>
                  <a:pt x="1638" y="758"/>
                  <a:pt x="1645" y="871"/>
                  <a:pt x="1638" y="986"/>
                </a:cubicBezTo>
                <a:cubicBezTo>
                  <a:pt x="1635" y="1031"/>
                  <a:pt x="1556" y="1023"/>
                  <a:pt x="1558" y="975"/>
                </a:cubicBezTo>
                <a:cubicBezTo>
                  <a:pt x="1568" y="787"/>
                  <a:pt x="1558" y="596"/>
                  <a:pt x="1558" y="407"/>
                </a:cubicBezTo>
                <a:cubicBezTo>
                  <a:pt x="1550" y="407"/>
                  <a:pt x="1540" y="407"/>
                  <a:pt x="1534" y="407"/>
                </a:cubicBezTo>
                <a:cubicBezTo>
                  <a:pt x="1534" y="473"/>
                  <a:pt x="1534" y="538"/>
                  <a:pt x="1534" y="606"/>
                </a:cubicBezTo>
                <a:cubicBezTo>
                  <a:pt x="1534" y="624"/>
                  <a:pt x="1521" y="648"/>
                  <a:pt x="1497" y="643"/>
                </a:cubicBezTo>
                <a:cubicBezTo>
                  <a:pt x="1479" y="645"/>
                  <a:pt x="1472" y="622"/>
                  <a:pt x="1473" y="606"/>
                </a:cubicBezTo>
                <a:cubicBezTo>
                  <a:pt x="1478" y="538"/>
                  <a:pt x="1473" y="470"/>
                  <a:pt x="1473" y="402"/>
                </a:cubicBezTo>
                <a:cubicBezTo>
                  <a:pt x="1473" y="370"/>
                  <a:pt x="1473" y="334"/>
                  <a:pt x="1500" y="313"/>
                </a:cubicBezTo>
                <a:cubicBezTo>
                  <a:pt x="1537" y="284"/>
                  <a:pt x="1585" y="289"/>
                  <a:pt x="1630" y="289"/>
                </a:cubicBezTo>
                <a:cubicBezTo>
                  <a:pt x="1635" y="289"/>
                  <a:pt x="1641" y="289"/>
                  <a:pt x="1646" y="289"/>
                </a:cubicBezTo>
                <a:cubicBezTo>
                  <a:pt x="1654" y="289"/>
                  <a:pt x="1659" y="289"/>
                  <a:pt x="1664" y="289"/>
                </a:cubicBezTo>
                <a:cubicBezTo>
                  <a:pt x="1710" y="289"/>
                  <a:pt x="1757" y="284"/>
                  <a:pt x="1794" y="313"/>
                </a:cubicBezTo>
                <a:cubicBezTo>
                  <a:pt x="1821" y="334"/>
                  <a:pt x="1821" y="370"/>
                  <a:pt x="1821" y="402"/>
                </a:cubicBezTo>
                <a:cubicBezTo>
                  <a:pt x="1821" y="470"/>
                  <a:pt x="1817" y="538"/>
                  <a:pt x="1821" y="606"/>
                </a:cubicBezTo>
                <a:cubicBezTo>
                  <a:pt x="1822" y="622"/>
                  <a:pt x="1816" y="645"/>
                  <a:pt x="1797" y="643"/>
                </a:cubicBezTo>
                <a:close/>
                <a:moveTo>
                  <a:pt x="2234" y="643"/>
                </a:moveTo>
                <a:cubicBezTo>
                  <a:pt x="2210" y="648"/>
                  <a:pt x="2197" y="624"/>
                  <a:pt x="2197" y="606"/>
                </a:cubicBezTo>
                <a:cubicBezTo>
                  <a:pt x="2197" y="538"/>
                  <a:pt x="2197" y="473"/>
                  <a:pt x="2197" y="407"/>
                </a:cubicBezTo>
                <a:cubicBezTo>
                  <a:pt x="2192" y="407"/>
                  <a:pt x="2181" y="407"/>
                  <a:pt x="2173" y="407"/>
                </a:cubicBezTo>
                <a:cubicBezTo>
                  <a:pt x="2173" y="596"/>
                  <a:pt x="2164" y="787"/>
                  <a:pt x="2173" y="975"/>
                </a:cubicBezTo>
                <a:cubicBezTo>
                  <a:pt x="2176" y="1023"/>
                  <a:pt x="2096" y="1031"/>
                  <a:pt x="2094" y="986"/>
                </a:cubicBezTo>
                <a:cubicBezTo>
                  <a:pt x="2087" y="871"/>
                  <a:pt x="2094" y="758"/>
                  <a:pt x="2094" y="643"/>
                </a:cubicBezTo>
                <a:cubicBezTo>
                  <a:pt x="2094" y="643"/>
                  <a:pt x="2094" y="643"/>
                  <a:pt x="2088" y="643"/>
                </a:cubicBezTo>
                <a:cubicBezTo>
                  <a:pt x="2088" y="643"/>
                  <a:pt x="2088" y="643"/>
                  <a:pt x="2080" y="643"/>
                </a:cubicBezTo>
                <a:cubicBezTo>
                  <a:pt x="2080" y="643"/>
                  <a:pt x="2080" y="643"/>
                  <a:pt x="2075" y="643"/>
                </a:cubicBezTo>
                <a:cubicBezTo>
                  <a:pt x="2075" y="758"/>
                  <a:pt x="2082" y="871"/>
                  <a:pt x="2075" y="986"/>
                </a:cubicBezTo>
                <a:cubicBezTo>
                  <a:pt x="2073" y="1031"/>
                  <a:pt x="1993" y="1023"/>
                  <a:pt x="1996" y="975"/>
                </a:cubicBezTo>
                <a:cubicBezTo>
                  <a:pt x="2005" y="787"/>
                  <a:pt x="1996" y="596"/>
                  <a:pt x="1996" y="407"/>
                </a:cubicBezTo>
                <a:cubicBezTo>
                  <a:pt x="1988" y="407"/>
                  <a:pt x="1977" y="407"/>
                  <a:pt x="1972" y="407"/>
                </a:cubicBezTo>
                <a:cubicBezTo>
                  <a:pt x="1972" y="473"/>
                  <a:pt x="1972" y="538"/>
                  <a:pt x="1972" y="606"/>
                </a:cubicBezTo>
                <a:cubicBezTo>
                  <a:pt x="1972" y="624"/>
                  <a:pt x="1958" y="648"/>
                  <a:pt x="1935" y="643"/>
                </a:cubicBezTo>
                <a:cubicBezTo>
                  <a:pt x="1916" y="645"/>
                  <a:pt x="1910" y="622"/>
                  <a:pt x="1911" y="606"/>
                </a:cubicBezTo>
                <a:cubicBezTo>
                  <a:pt x="1915" y="538"/>
                  <a:pt x="1911" y="470"/>
                  <a:pt x="1911" y="402"/>
                </a:cubicBezTo>
                <a:cubicBezTo>
                  <a:pt x="1911" y="370"/>
                  <a:pt x="1911" y="334"/>
                  <a:pt x="1937" y="313"/>
                </a:cubicBezTo>
                <a:cubicBezTo>
                  <a:pt x="1974" y="284"/>
                  <a:pt x="2022" y="289"/>
                  <a:pt x="2067" y="289"/>
                </a:cubicBezTo>
                <a:cubicBezTo>
                  <a:pt x="2073" y="289"/>
                  <a:pt x="2078" y="289"/>
                  <a:pt x="2083" y="289"/>
                </a:cubicBezTo>
                <a:cubicBezTo>
                  <a:pt x="2091" y="289"/>
                  <a:pt x="2096" y="289"/>
                  <a:pt x="2102" y="289"/>
                </a:cubicBezTo>
                <a:cubicBezTo>
                  <a:pt x="2147" y="289"/>
                  <a:pt x="2195" y="284"/>
                  <a:pt x="2232" y="313"/>
                </a:cubicBezTo>
                <a:cubicBezTo>
                  <a:pt x="2258" y="334"/>
                  <a:pt x="2258" y="370"/>
                  <a:pt x="2258" y="402"/>
                </a:cubicBezTo>
                <a:cubicBezTo>
                  <a:pt x="2258" y="470"/>
                  <a:pt x="2254" y="538"/>
                  <a:pt x="2258" y="606"/>
                </a:cubicBezTo>
                <a:cubicBezTo>
                  <a:pt x="2259" y="622"/>
                  <a:pt x="2253" y="645"/>
                  <a:pt x="2234" y="643"/>
                </a:cubicBezTo>
                <a:close/>
                <a:moveTo>
                  <a:pt x="2672" y="643"/>
                </a:moveTo>
                <a:cubicBezTo>
                  <a:pt x="2648" y="648"/>
                  <a:pt x="2635" y="624"/>
                  <a:pt x="2635" y="606"/>
                </a:cubicBezTo>
                <a:cubicBezTo>
                  <a:pt x="2635" y="538"/>
                  <a:pt x="2635" y="473"/>
                  <a:pt x="2635" y="407"/>
                </a:cubicBezTo>
                <a:cubicBezTo>
                  <a:pt x="2629" y="407"/>
                  <a:pt x="2619" y="407"/>
                  <a:pt x="2611" y="407"/>
                </a:cubicBezTo>
                <a:cubicBezTo>
                  <a:pt x="2611" y="596"/>
                  <a:pt x="2601" y="787"/>
                  <a:pt x="2611" y="975"/>
                </a:cubicBezTo>
                <a:cubicBezTo>
                  <a:pt x="2613" y="1023"/>
                  <a:pt x="2534" y="1031"/>
                  <a:pt x="2531" y="986"/>
                </a:cubicBezTo>
                <a:cubicBezTo>
                  <a:pt x="2524" y="871"/>
                  <a:pt x="2531" y="758"/>
                  <a:pt x="2531" y="643"/>
                </a:cubicBezTo>
                <a:cubicBezTo>
                  <a:pt x="2531" y="643"/>
                  <a:pt x="2531" y="643"/>
                  <a:pt x="2526" y="643"/>
                </a:cubicBezTo>
                <a:cubicBezTo>
                  <a:pt x="2526" y="643"/>
                  <a:pt x="2526" y="643"/>
                  <a:pt x="2518" y="643"/>
                </a:cubicBezTo>
                <a:cubicBezTo>
                  <a:pt x="2518" y="643"/>
                  <a:pt x="2518" y="643"/>
                  <a:pt x="2513" y="643"/>
                </a:cubicBezTo>
                <a:cubicBezTo>
                  <a:pt x="2513" y="758"/>
                  <a:pt x="2519" y="871"/>
                  <a:pt x="2513" y="986"/>
                </a:cubicBezTo>
                <a:cubicBezTo>
                  <a:pt x="2510" y="1031"/>
                  <a:pt x="2431" y="1023"/>
                  <a:pt x="2433" y="975"/>
                </a:cubicBezTo>
                <a:cubicBezTo>
                  <a:pt x="2442" y="787"/>
                  <a:pt x="2433" y="596"/>
                  <a:pt x="2433" y="407"/>
                </a:cubicBezTo>
                <a:cubicBezTo>
                  <a:pt x="2425" y="407"/>
                  <a:pt x="2414" y="407"/>
                  <a:pt x="2409" y="407"/>
                </a:cubicBezTo>
                <a:cubicBezTo>
                  <a:pt x="2409" y="473"/>
                  <a:pt x="2409" y="538"/>
                  <a:pt x="2409" y="606"/>
                </a:cubicBezTo>
                <a:cubicBezTo>
                  <a:pt x="2409" y="624"/>
                  <a:pt x="2396" y="648"/>
                  <a:pt x="2372" y="643"/>
                </a:cubicBezTo>
                <a:cubicBezTo>
                  <a:pt x="2353" y="645"/>
                  <a:pt x="2347" y="622"/>
                  <a:pt x="2348" y="606"/>
                </a:cubicBezTo>
                <a:cubicBezTo>
                  <a:pt x="2352" y="538"/>
                  <a:pt x="2348" y="470"/>
                  <a:pt x="2348" y="402"/>
                </a:cubicBezTo>
                <a:cubicBezTo>
                  <a:pt x="2348" y="370"/>
                  <a:pt x="2348" y="334"/>
                  <a:pt x="2375" y="313"/>
                </a:cubicBezTo>
                <a:cubicBezTo>
                  <a:pt x="2412" y="284"/>
                  <a:pt x="2459" y="289"/>
                  <a:pt x="2505" y="289"/>
                </a:cubicBezTo>
                <a:cubicBezTo>
                  <a:pt x="2510" y="289"/>
                  <a:pt x="2515" y="289"/>
                  <a:pt x="2520" y="289"/>
                </a:cubicBezTo>
                <a:cubicBezTo>
                  <a:pt x="2528" y="289"/>
                  <a:pt x="2534" y="289"/>
                  <a:pt x="2539" y="289"/>
                </a:cubicBezTo>
                <a:cubicBezTo>
                  <a:pt x="2584" y="289"/>
                  <a:pt x="2632" y="284"/>
                  <a:pt x="2669" y="313"/>
                </a:cubicBezTo>
                <a:cubicBezTo>
                  <a:pt x="2696" y="334"/>
                  <a:pt x="2696" y="370"/>
                  <a:pt x="2696" y="402"/>
                </a:cubicBezTo>
                <a:cubicBezTo>
                  <a:pt x="2696" y="470"/>
                  <a:pt x="2691" y="538"/>
                  <a:pt x="2696" y="606"/>
                </a:cubicBezTo>
                <a:cubicBezTo>
                  <a:pt x="2697" y="622"/>
                  <a:pt x="2690" y="645"/>
                  <a:pt x="2672" y="643"/>
                </a:cubicBezTo>
                <a:close/>
                <a:moveTo>
                  <a:pt x="3109" y="643"/>
                </a:moveTo>
                <a:cubicBezTo>
                  <a:pt x="3085" y="648"/>
                  <a:pt x="3072" y="624"/>
                  <a:pt x="3072" y="606"/>
                </a:cubicBezTo>
                <a:cubicBezTo>
                  <a:pt x="3072" y="538"/>
                  <a:pt x="3072" y="473"/>
                  <a:pt x="3072" y="407"/>
                </a:cubicBezTo>
                <a:cubicBezTo>
                  <a:pt x="3067" y="407"/>
                  <a:pt x="3056" y="407"/>
                  <a:pt x="3048" y="407"/>
                </a:cubicBezTo>
                <a:cubicBezTo>
                  <a:pt x="3048" y="596"/>
                  <a:pt x="3039" y="787"/>
                  <a:pt x="3048" y="975"/>
                </a:cubicBezTo>
                <a:cubicBezTo>
                  <a:pt x="3050" y="1023"/>
                  <a:pt x="2971" y="1031"/>
                  <a:pt x="2968" y="986"/>
                </a:cubicBezTo>
                <a:cubicBezTo>
                  <a:pt x="2962" y="871"/>
                  <a:pt x="2968" y="758"/>
                  <a:pt x="2968" y="643"/>
                </a:cubicBezTo>
                <a:cubicBezTo>
                  <a:pt x="2968" y="643"/>
                  <a:pt x="2968" y="643"/>
                  <a:pt x="2963" y="643"/>
                </a:cubicBezTo>
                <a:cubicBezTo>
                  <a:pt x="2963" y="643"/>
                  <a:pt x="2963" y="643"/>
                  <a:pt x="2955" y="643"/>
                </a:cubicBezTo>
                <a:cubicBezTo>
                  <a:pt x="2955" y="643"/>
                  <a:pt x="2955" y="643"/>
                  <a:pt x="2950" y="643"/>
                </a:cubicBezTo>
                <a:cubicBezTo>
                  <a:pt x="2950" y="758"/>
                  <a:pt x="2957" y="871"/>
                  <a:pt x="2950" y="986"/>
                </a:cubicBezTo>
                <a:cubicBezTo>
                  <a:pt x="2947" y="1031"/>
                  <a:pt x="2868" y="1023"/>
                  <a:pt x="2870" y="975"/>
                </a:cubicBezTo>
                <a:cubicBezTo>
                  <a:pt x="2879" y="787"/>
                  <a:pt x="2870" y="596"/>
                  <a:pt x="2870" y="407"/>
                </a:cubicBezTo>
                <a:cubicBezTo>
                  <a:pt x="2862" y="407"/>
                  <a:pt x="2852" y="407"/>
                  <a:pt x="2846" y="407"/>
                </a:cubicBezTo>
                <a:cubicBezTo>
                  <a:pt x="2846" y="473"/>
                  <a:pt x="2846" y="538"/>
                  <a:pt x="2846" y="606"/>
                </a:cubicBezTo>
                <a:cubicBezTo>
                  <a:pt x="2846" y="624"/>
                  <a:pt x="2833" y="648"/>
                  <a:pt x="2809" y="643"/>
                </a:cubicBezTo>
                <a:cubicBezTo>
                  <a:pt x="2791" y="645"/>
                  <a:pt x="2784" y="622"/>
                  <a:pt x="2785" y="606"/>
                </a:cubicBezTo>
                <a:cubicBezTo>
                  <a:pt x="2790" y="538"/>
                  <a:pt x="2785" y="470"/>
                  <a:pt x="2785" y="402"/>
                </a:cubicBezTo>
                <a:cubicBezTo>
                  <a:pt x="2785" y="370"/>
                  <a:pt x="2785" y="334"/>
                  <a:pt x="2812" y="313"/>
                </a:cubicBezTo>
                <a:cubicBezTo>
                  <a:pt x="2849" y="284"/>
                  <a:pt x="2897" y="289"/>
                  <a:pt x="2942" y="289"/>
                </a:cubicBezTo>
                <a:cubicBezTo>
                  <a:pt x="2947" y="289"/>
                  <a:pt x="2952" y="289"/>
                  <a:pt x="2958" y="289"/>
                </a:cubicBezTo>
                <a:cubicBezTo>
                  <a:pt x="2966" y="289"/>
                  <a:pt x="2971" y="289"/>
                  <a:pt x="2976" y="289"/>
                </a:cubicBezTo>
                <a:cubicBezTo>
                  <a:pt x="3021" y="289"/>
                  <a:pt x="3069" y="284"/>
                  <a:pt x="3106" y="313"/>
                </a:cubicBezTo>
                <a:cubicBezTo>
                  <a:pt x="3133" y="334"/>
                  <a:pt x="3133" y="370"/>
                  <a:pt x="3133" y="402"/>
                </a:cubicBezTo>
                <a:cubicBezTo>
                  <a:pt x="3133" y="470"/>
                  <a:pt x="3128" y="538"/>
                  <a:pt x="3133" y="606"/>
                </a:cubicBezTo>
                <a:cubicBezTo>
                  <a:pt x="3134" y="622"/>
                  <a:pt x="3128" y="645"/>
                  <a:pt x="3109" y="643"/>
                </a:cubicBezTo>
                <a:close/>
                <a:moveTo>
                  <a:pt x="3546" y="643"/>
                </a:moveTo>
                <a:cubicBezTo>
                  <a:pt x="3522" y="648"/>
                  <a:pt x="3509" y="624"/>
                  <a:pt x="3509" y="606"/>
                </a:cubicBezTo>
                <a:cubicBezTo>
                  <a:pt x="3509" y="538"/>
                  <a:pt x="3509" y="473"/>
                  <a:pt x="3509" y="407"/>
                </a:cubicBezTo>
                <a:cubicBezTo>
                  <a:pt x="3504" y="407"/>
                  <a:pt x="3493" y="407"/>
                  <a:pt x="3485" y="407"/>
                </a:cubicBezTo>
                <a:cubicBezTo>
                  <a:pt x="3485" y="596"/>
                  <a:pt x="3476" y="787"/>
                  <a:pt x="3485" y="975"/>
                </a:cubicBezTo>
                <a:cubicBezTo>
                  <a:pt x="3488" y="1023"/>
                  <a:pt x="3408" y="1031"/>
                  <a:pt x="3406" y="986"/>
                </a:cubicBezTo>
                <a:cubicBezTo>
                  <a:pt x="3399" y="871"/>
                  <a:pt x="3406" y="758"/>
                  <a:pt x="3406" y="643"/>
                </a:cubicBezTo>
                <a:cubicBezTo>
                  <a:pt x="3406" y="643"/>
                  <a:pt x="3406" y="643"/>
                  <a:pt x="3400" y="643"/>
                </a:cubicBezTo>
                <a:cubicBezTo>
                  <a:pt x="3400" y="643"/>
                  <a:pt x="3400" y="643"/>
                  <a:pt x="3392" y="643"/>
                </a:cubicBezTo>
                <a:cubicBezTo>
                  <a:pt x="3392" y="643"/>
                  <a:pt x="3392" y="643"/>
                  <a:pt x="3387" y="643"/>
                </a:cubicBezTo>
                <a:cubicBezTo>
                  <a:pt x="3387" y="758"/>
                  <a:pt x="3394" y="871"/>
                  <a:pt x="3387" y="986"/>
                </a:cubicBezTo>
                <a:cubicBezTo>
                  <a:pt x="3384" y="1031"/>
                  <a:pt x="3305" y="1023"/>
                  <a:pt x="3308" y="975"/>
                </a:cubicBezTo>
                <a:cubicBezTo>
                  <a:pt x="3317" y="787"/>
                  <a:pt x="3308" y="596"/>
                  <a:pt x="3308" y="407"/>
                </a:cubicBezTo>
                <a:cubicBezTo>
                  <a:pt x="3300" y="407"/>
                  <a:pt x="3289" y="407"/>
                  <a:pt x="3284" y="407"/>
                </a:cubicBezTo>
                <a:cubicBezTo>
                  <a:pt x="3284" y="473"/>
                  <a:pt x="3284" y="538"/>
                  <a:pt x="3284" y="606"/>
                </a:cubicBezTo>
                <a:cubicBezTo>
                  <a:pt x="3284" y="624"/>
                  <a:pt x="3270" y="648"/>
                  <a:pt x="3247" y="643"/>
                </a:cubicBezTo>
                <a:cubicBezTo>
                  <a:pt x="3228" y="645"/>
                  <a:pt x="3222" y="622"/>
                  <a:pt x="3223" y="606"/>
                </a:cubicBezTo>
                <a:cubicBezTo>
                  <a:pt x="3227" y="538"/>
                  <a:pt x="3223" y="470"/>
                  <a:pt x="3223" y="402"/>
                </a:cubicBezTo>
                <a:cubicBezTo>
                  <a:pt x="3223" y="370"/>
                  <a:pt x="3223" y="334"/>
                  <a:pt x="3249" y="313"/>
                </a:cubicBezTo>
                <a:cubicBezTo>
                  <a:pt x="3286" y="284"/>
                  <a:pt x="3334" y="289"/>
                  <a:pt x="3379" y="289"/>
                </a:cubicBezTo>
                <a:cubicBezTo>
                  <a:pt x="3384" y="289"/>
                  <a:pt x="3390" y="289"/>
                  <a:pt x="3395" y="289"/>
                </a:cubicBezTo>
                <a:cubicBezTo>
                  <a:pt x="3403" y="289"/>
                  <a:pt x="3408" y="289"/>
                  <a:pt x="3414" y="289"/>
                </a:cubicBezTo>
                <a:cubicBezTo>
                  <a:pt x="3459" y="289"/>
                  <a:pt x="3507" y="284"/>
                  <a:pt x="3544" y="313"/>
                </a:cubicBezTo>
                <a:cubicBezTo>
                  <a:pt x="3570" y="334"/>
                  <a:pt x="3570" y="370"/>
                  <a:pt x="3570" y="402"/>
                </a:cubicBezTo>
                <a:cubicBezTo>
                  <a:pt x="3570" y="470"/>
                  <a:pt x="3566" y="538"/>
                  <a:pt x="3570" y="606"/>
                </a:cubicBezTo>
                <a:cubicBezTo>
                  <a:pt x="3571" y="622"/>
                  <a:pt x="3565" y="645"/>
                  <a:pt x="3546" y="643"/>
                </a:cubicBezTo>
                <a:close/>
                <a:moveTo>
                  <a:pt x="3984" y="643"/>
                </a:moveTo>
                <a:cubicBezTo>
                  <a:pt x="3960" y="648"/>
                  <a:pt x="3946" y="624"/>
                  <a:pt x="3946" y="606"/>
                </a:cubicBezTo>
                <a:cubicBezTo>
                  <a:pt x="3946" y="538"/>
                  <a:pt x="3946" y="473"/>
                  <a:pt x="3946" y="407"/>
                </a:cubicBezTo>
                <a:cubicBezTo>
                  <a:pt x="3941" y="407"/>
                  <a:pt x="3931" y="407"/>
                  <a:pt x="3923" y="407"/>
                </a:cubicBezTo>
                <a:cubicBezTo>
                  <a:pt x="3923" y="596"/>
                  <a:pt x="3913" y="787"/>
                  <a:pt x="3923" y="975"/>
                </a:cubicBezTo>
                <a:cubicBezTo>
                  <a:pt x="3925" y="1023"/>
                  <a:pt x="3846" y="1031"/>
                  <a:pt x="3843" y="986"/>
                </a:cubicBezTo>
                <a:cubicBezTo>
                  <a:pt x="3836" y="871"/>
                  <a:pt x="3843" y="758"/>
                  <a:pt x="3843" y="643"/>
                </a:cubicBezTo>
                <a:cubicBezTo>
                  <a:pt x="3843" y="643"/>
                  <a:pt x="3843" y="643"/>
                  <a:pt x="3838" y="643"/>
                </a:cubicBezTo>
                <a:cubicBezTo>
                  <a:pt x="3838" y="643"/>
                  <a:pt x="3838" y="643"/>
                  <a:pt x="3830" y="643"/>
                </a:cubicBezTo>
                <a:cubicBezTo>
                  <a:pt x="3830" y="643"/>
                  <a:pt x="3830" y="643"/>
                  <a:pt x="3824" y="643"/>
                </a:cubicBezTo>
                <a:cubicBezTo>
                  <a:pt x="3824" y="758"/>
                  <a:pt x="3831" y="871"/>
                  <a:pt x="3824" y="986"/>
                </a:cubicBezTo>
                <a:cubicBezTo>
                  <a:pt x="3822" y="1031"/>
                  <a:pt x="3743" y="1023"/>
                  <a:pt x="3745" y="975"/>
                </a:cubicBezTo>
                <a:cubicBezTo>
                  <a:pt x="3754" y="787"/>
                  <a:pt x="3745" y="596"/>
                  <a:pt x="3745" y="407"/>
                </a:cubicBezTo>
                <a:cubicBezTo>
                  <a:pt x="3737" y="407"/>
                  <a:pt x="3726" y="407"/>
                  <a:pt x="3721" y="407"/>
                </a:cubicBezTo>
                <a:cubicBezTo>
                  <a:pt x="3721" y="473"/>
                  <a:pt x="3721" y="538"/>
                  <a:pt x="3721" y="606"/>
                </a:cubicBezTo>
                <a:cubicBezTo>
                  <a:pt x="3721" y="624"/>
                  <a:pt x="3708" y="648"/>
                  <a:pt x="3684" y="643"/>
                </a:cubicBezTo>
                <a:cubicBezTo>
                  <a:pt x="3665" y="645"/>
                  <a:pt x="3659" y="622"/>
                  <a:pt x="3660" y="606"/>
                </a:cubicBezTo>
                <a:cubicBezTo>
                  <a:pt x="3664" y="538"/>
                  <a:pt x="3660" y="470"/>
                  <a:pt x="3660" y="402"/>
                </a:cubicBezTo>
                <a:cubicBezTo>
                  <a:pt x="3660" y="370"/>
                  <a:pt x="3660" y="334"/>
                  <a:pt x="3686" y="313"/>
                </a:cubicBezTo>
                <a:cubicBezTo>
                  <a:pt x="3724" y="284"/>
                  <a:pt x="3771" y="289"/>
                  <a:pt x="3816" y="289"/>
                </a:cubicBezTo>
                <a:cubicBezTo>
                  <a:pt x="3822" y="289"/>
                  <a:pt x="3827" y="289"/>
                  <a:pt x="3832" y="289"/>
                </a:cubicBezTo>
                <a:cubicBezTo>
                  <a:pt x="3840" y="289"/>
                  <a:pt x="3846" y="289"/>
                  <a:pt x="3851" y="289"/>
                </a:cubicBezTo>
                <a:cubicBezTo>
                  <a:pt x="3896" y="289"/>
                  <a:pt x="3944" y="284"/>
                  <a:pt x="3981" y="313"/>
                </a:cubicBezTo>
                <a:cubicBezTo>
                  <a:pt x="4008" y="334"/>
                  <a:pt x="4007" y="370"/>
                  <a:pt x="4007" y="402"/>
                </a:cubicBezTo>
                <a:cubicBezTo>
                  <a:pt x="4007" y="470"/>
                  <a:pt x="4003" y="538"/>
                  <a:pt x="4007" y="606"/>
                </a:cubicBezTo>
                <a:cubicBezTo>
                  <a:pt x="4008" y="622"/>
                  <a:pt x="4002" y="645"/>
                  <a:pt x="3984" y="643"/>
                </a:cubicBezTo>
                <a:close/>
                <a:moveTo>
                  <a:pt x="4421" y="644"/>
                </a:moveTo>
                <a:cubicBezTo>
                  <a:pt x="4397" y="649"/>
                  <a:pt x="4384" y="625"/>
                  <a:pt x="4384" y="607"/>
                </a:cubicBezTo>
                <a:cubicBezTo>
                  <a:pt x="4384" y="539"/>
                  <a:pt x="4384" y="473"/>
                  <a:pt x="4384" y="408"/>
                </a:cubicBezTo>
                <a:cubicBezTo>
                  <a:pt x="4378" y="408"/>
                  <a:pt x="4368" y="408"/>
                  <a:pt x="4360" y="408"/>
                </a:cubicBezTo>
                <a:cubicBezTo>
                  <a:pt x="4360" y="596"/>
                  <a:pt x="4363" y="788"/>
                  <a:pt x="4360" y="976"/>
                </a:cubicBezTo>
                <a:cubicBezTo>
                  <a:pt x="4365" y="1023"/>
                  <a:pt x="4286" y="1031"/>
                  <a:pt x="4280" y="987"/>
                </a:cubicBezTo>
                <a:cubicBezTo>
                  <a:pt x="4280" y="871"/>
                  <a:pt x="4280" y="759"/>
                  <a:pt x="4280" y="644"/>
                </a:cubicBezTo>
                <a:cubicBezTo>
                  <a:pt x="4280" y="644"/>
                  <a:pt x="4280" y="644"/>
                  <a:pt x="4275" y="644"/>
                </a:cubicBezTo>
                <a:cubicBezTo>
                  <a:pt x="4275" y="644"/>
                  <a:pt x="4275" y="644"/>
                  <a:pt x="4267" y="644"/>
                </a:cubicBezTo>
                <a:cubicBezTo>
                  <a:pt x="4267" y="644"/>
                  <a:pt x="4267" y="644"/>
                  <a:pt x="4262" y="644"/>
                </a:cubicBezTo>
                <a:cubicBezTo>
                  <a:pt x="4262" y="759"/>
                  <a:pt x="4262" y="871"/>
                  <a:pt x="4262" y="987"/>
                </a:cubicBezTo>
                <a:cubicBezTo>
                  <a:pt x="4256" y="1031"/>
                  <a:pt x="4177" y="1023"/>
                  <a:pt x="4182" y="976"/>
                </a:cubicBezTo>
                <a:cubicBezTo>
                  <a:pt x="4180" y="788"/>
                  <a:pt x="4182" y="596"/>
                  <a:pt x="4182" y="408"/>
                </a:cubicBezTo>
                <a:cubicBezTo>
                  <a:pt x="4174" y="408"/>
                  <a:pt x="4164" y="408"/>
                  <a:pt x="4158" y="408"/>
                </a:cubicBezTo>
                <a:cubicBezTo>
                  <a:pt x="4158" y="473"/>
                  <a:pt x="4158" y="539"/>
                  <a:pt x="4158" y="607"/>
                </a:cubicBezTo>
                <a:cubicBezTo>
                  <a:pt x="4158" y="625"/>
                  <a:pt x="4145" y="649"/>
                  <a:pt x="4121" y="644"/>
                </a:cubicBezTo>
                <a:cubicBezTo>
                  <a:pt x="4103" y="646"/>
                  <a:pt x="4095" y="623"/>
                  <a:pt x="4097" y="607"/>
                </a:cubicBezTo>
                <a:cubicBezTo>
                  <a:pt x="4095" y="539"/>
                  <a:pt x="4097" y="471"/>
                  <a:pt x="4097" y="403"/>
                </a:cubicBezTo>
                <a:cubicBezTo>
                  <a:pt x="4097" y="371"/>
                  <a:pt x="4097" y="335"/>
                  <a:pt x="4124" y="314"/>
                </a:cubicBezTo>
                <a:cubicBezTo>
                  <a:pt x="4161" y="285"/>
                  <a:pt x="4209" y="290"/>
                  <a:pt x="4254" y="290"/>
                </a:cubicBezTo>
                <a:cubicBezTo>
                  <a:pt x="4259" y="290"/>
                  <a:pt x="4264" y="290"/>
                  <a:pt x="4270" y="290"/>
                </a:cubicBezTo>
                <a:cubicBezTo>
                  <a:pt x="4278" y="290"/>
                  <a:pt x="4283" y="290"/>
                  <a:pt x="4288" y="290"/>
                </a:cubicBezTo>
                <a:cubicBezTo>
                  <a:pt x="4333" y="290"/>
                  <a:pt x="4381" y="285"/>
                  <a:pt x="4418" y="314"/>
                </a:cubicBezTo>
                <a:cubicBezTo>
                  <a:pt x="4445" y="335"/>
                  <a:pt x="4445" y="371"/>
                  <a:pt x="4445" y="403"/>
                </a:cubicBezTo>
                <a:cubicBezTo>
                  <a:pt x="4445" y="471"/>
                  <a:pt x="4447" y="539"/>
                  <a:pt x="4445" y="607"/>
                </a:cubicBezTo>
                <a:cubicBezTo>
                  <a:pt x="4447" y="623"/>
                  <a:pt x="4439" y="646"/>
                  <a:pt x="4421" y="6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53DEB4D8-3884-493F-86FC-18005B6C8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42" y="6021942"/>
            <a:ext cx="3469713" cy="58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005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SMCH">
      <a:dk1>
        <a:srgbClr val="000000"/>
      </a:dk1>
      <a:lt1>
        <a:srgbClr val="FFFFFF"/>
      </a:lt1>
      <a:dk2>
        <a:srgbClr val="056BB5"/>
      </a:dk2>
      <a:lt2>
        <a:srgbClr val="FDCD0C"/>
      </a:lt2>
      <a:accent1>
        <a:srgbClr val="D6DD27"/>
      </a:accent1>
      <a:accent2>
        <a:srgbClr val="F67020"/>
      </a:accent2>
      <a:accent3>
        <a:srgbClr val="37929A"/>
      </a:accent3>
      <a:accent4>
        <a:srgbClr val="A64E99"/>
      </a:accent4>
      <a:accent5>
        <a:srgbClr val="C92233"/>
      </a:accent5>
      <a:accent6>
        <a:srgbClr val="019C4D"/>
      </a:accent6>
      <a:hlink>
        <a:srgbClr val="0563C1"/>
      </a:hlink>
      <a:folHlink>
        <a:srgbClr val="37929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6A6C261B-7F59-1B4D-BC20-8DD87BDEE3C0}" vid="{95D56A11-FFE4-CE4A-BABD-1617E17B8D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iority xmlns="800ba39e-ea8a-4f71-ba3c-94bfeffa4daa" xsi:nil="true"/>
    <Division xmlns="800ba39e-ea8a-4f71-ba3c-94bfeffa4daa">BHRS</Division>
    <Description0 xmlns="800ba39e-ea8a-4f71-ba3c-94bfeffa4daa" xsi:nil="true"/>
    <Template_x0020_Type xmlns="800ba39e-ea8a-4f71-ba3c-94bfeffa4daa">PPT &amp; Prezi</Template_x0020_Type>
    <Search_x0020_Terms xmlns="800ba39e-ea8a-4f71-ba3c-94bfeffa4da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42E16AE2BFBF48B5576B5B754D1118" ma:contentTypeVersion="15" ma:contentTypeDescription="Create a new document." ma:contentTypeScope="" ma:versionID="1ccee721e5d1d9196624b0139965303a">
  <xsd:schema xmlns:xsd="http://www.w3.org/2001/XMLSchema" xmlns:xs="http://www.w3.org/2001/XMLSchema" xmlns:p="http://schemas.microsoft.com/office/2006/metadata/properties" xmlns:ns2="800ba39e-ea8a-4f71-ba3c-94bfeffa4daa" xmlns:ns3="0748716c-ce4a-4083-ad3d-59d8568815aa" targetNamespace="http://schemas.microsoft.com/office/2006/metadata/properties" ma:root="true" ma:fieldsID="ae02a2a6b397cdac4866a1f1b87eaa66" ns2:_="" ns3:_="">
    <xsd:import namespace="800ba39e-ea8a-4f71-ba3c-94bfeffa4daa"/>
    <xsd:import namespace="0748716c-ce4a-4083-ad3d-59d8568815aa"/>
    <xsd:element name="properties">
      <xsd:complexType>
        <xsd:sequence>
          <xsd:element name="documentManagement">
            <xsd:complexType>
              <xsd:all>
                <xsd:element ref="ns2:Template_x0020_Type" minOccurs="0"/>
                <xsd:element ref="ns2:Division" minOccurs="0"/>
                <xsd:element ref="ns2:MediaServiceMetadata" minOccurs="0"/>
                <xsd:element ref="ns2:MediaServiceFastMetadata" minOccurs="0"/>
                <xsd:element ref="ns2:Description0" minOccurs="0"/>
                <xsd:element ref="ns2:Priority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Search_x0020_Term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0ba39e-ea8a-4f71-ba3c-94bfeffa4daa" elementFormDefault="qualified">
    <xsd:import namespace="http://schemas.microsoft.com/office/2006/documentManagement/types"/>
    <xsd:import namespace="http://schemas.microsoft.com/office/infopath/2007/PartnerControls"/>
    <xsd:element name="Template_x0020_Type" ma:index="8" nillable="true" ma:displayName="Template Type" ma:format="Dropdown" ma:internalName="Template_x0020_Type">
      <xsd:simpleType>
        <xsd:restriction base="dms:Choice">
          <xsd:enumeration value="Letterhead &amp; Envelopes"/>
          <xsd:enumeration value="Business Cards"/>
          <xsd:enumeration value="Flyers"/>
          <xsd:enumeration value="Brochures"/>
          <xsd:enumeration value="Postcards"/>
          <xsd:enumeration value="Posters"/>
          <xsd:enumeration value="PPT &amp; Prezi"/>
          <xsd:enumeration value="Meeting Agenda and Notes"/>
          <xsd:enumeration value="Reports &amp; Memos"/>
          <xsd:enumeration value="Newsletters"/>
          <xsd:enumeration value="Memos &amp; Reports"/>
          <xsd:enumeration value="Advertising Graphics"/>
          <xsd:enumeration value="Social Media Graphics"/>
          <xsd:enumeration value="Video Graphics"/>
          <xsd:enumeration value="Fax cover sheet"/>
          <xsd:enumeration value="Certificates &amp; Awards"/>
          <xsd:enumeration value="Event &amp; Conference Materials"/>
          <xsd:enumeration value="Bio &amp; Profile Submissions"/>
          <xsd:enumeration value="Licenses &amp; Forms"/>
          <xsd:enumeration value="Temporary Signage"/>
          <xsd:enumeration value="Admin Materials"/>
          <xsd:enumeration value="Factsheets"/>
          <xsd:enumeration value="Logo &amp; Lockups"/>
        </xsd:restriction>
      </xsd:simpleType>
    </xsd:element>
    <xsd:element name="Division" ma:index="9" nillable="true" ma:displayName="Divisions &amp; Teams" ma:format="Dropdown" ma:internalName="Division">
      <xsd:simpleType>
        <xsd:restriction base="dms:Choice">
          <xsd:enumeration value="County Health"/>
          <xsd:enumeration value="AAS"/>
          <xsd:enumeration value="BHRS"/>
          <xsd:enumeration value="Comms"/>
          <xsd:enumeration value="CHS"/>
          <xsd:enumeration value="EMS"/>
          <xsd:enumeration value="EHS"/>
          <xsd:enumeration value="FHS"/>
          <xsd:enumeration value="Health Admin"/>
          <xsd:enumeration value="HCU"/>
          <xsd:enumeration value="HIT"/>
          <xsd:enumeration value="LEAP Institute"/>
          <xsd:enumeration value="PHPP"/>
          <xsd:enumeration value="SMMC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Description0" ma:index="12" nillable="true" ma:displayName="Description" ma:internalName="Description0">
      <xsd:simpleType>
        <xsd:restriction base="dms:Text">
          <xsd:maxLength value="255"/>
        </xsd:restriction>
      </xsd:simpleType>
    </xsd:element>
    <xsd:element name="Priority" ma:index="13" nillable="true" ma:displayName="Priority" ma:internalName="Priority">
      <xsd:simpleType>
        <xsd:restriction base="dms:Number">
          <xsd:maxInclusive value="100"/>
          <xsd:minInclusive value="0"/>
        </xsd:restriction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Search_x0020_Terms" ma:index="21" nillable="true" ma:displayName="Search Terms" ma:internalName="Search_x0020_Term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48716c-ce4a-4083-ad3d-59d8568815a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D23C13-B095-4202-9141-81986CEF2462}">
  <ds:schemaRefs>
    <ds:schemaRef ds:uri="http://schemas.openxmlformats.org/package/2006/metadata/core-properties"/>
    <ds:schemaRef ds:uri="http://schemas.microsoft.com/office/2006/documentManagement/types"/>
    <ds:schemaRef ds:uri="0748716c-ce4a-4083-ad3d-59d8568815aa"/>
    <ds:schemaRef ds:uri="http://www.w3.org/XML/1998/namespace"/>
    <ds:schemaRef ds:uri="http://purl.org/dc/dcmitype/"/>
    <ds:schemaRef ds:uri="800ba39e-ea8a-4f71-ba3c-94bfeffa4daa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D98A3FD-516D-4731-82DA-5C3DD4D875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0ba39e-ea8a-4f71-ba3c-94bfeffa4daa"/>
    <ds:schemaRef ds:uri="0748716c-ce4a-4083-ad3d-59d8568815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F20618-F510-459C-9E65-C6EA37DC3E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989</Words>
  <Application>Microsoft Office PowerPoint</Application>
  <PresentationFormat>Widescreen</PresentationFormat>
  <Paragraphs>147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Lato</vt:lpstr>
      <vt:lpstr>1_Office Theme</vt:lpstr>
      <vt:lpstr>PowerPoint Presentation</vt:lpstr>
      <vt:lpstr>PowerPoint Presentation</vt:lpstr>
      <vt:lpstr>PowerPoint Presentation</vt:lpstr>
      <vt:lpstr>PowerPoint Presentation</vt:lpstr>
      <vt:lpstr>Zoom Housekeeping: </vt:lpstr>
      <vt:lpstr>Zoom Housekeeping: </vt:lpstr>
      <vt:lpstr>PowerPoint Presentation</vt:lpstr>
      <vt:lpstr>One-Third SMC Respondents Reported Having Had a Mental Health Problem</vt:lpstr>
      <vt:lpstr>One in Ten SMC Respondents Reported Having Had a Substance Use Problem</vt:lpstr>
      <vt:lpstr>PowerPoint Presentation</vt:lpstr>
      <vt:lpstr>PowerPoint Presentation</vt:lpstr>
      <vt:lpstr>PowerPoint Presentation</vt:lpstr>
      <vt:lpstr>PowerPoint Presentation</vt:lpstr>
      <vt:lpstr>Behavioral Health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Zoom Housekeeping: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Sylvia Tang</dc:creator>
  <cp:lastModifiedBy>Sylvia Tang</cp:lastModifiedBy>
  <cp:revision>23</cp:revision>
  <cp:lastPrinted>2021-05-04T06:45:54Z</cp:lastPrinted>
  <dcterms:created xsi:type="dcterms:W3CDTF">2021-04-27T20:17:46Z</dcterms:created>
  <dcterms:modified xsi:type="dcterms:W3CDTF">2021-05-10T05:04:16Z</dcterms:modified>
</cp:coreProperties>
</file>